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5" r:id="rId4"/>
    <p:sldId id="273" r:id="rId5"/>
    <p:sldId id="281" r:id="rId6"/>
    <p:sldId id="294" r:id="rId7"/>
    <p:sldId id="284" r:id="rId8"/>
    <p:sldId id="274" r:id="rId9"/>
    <p:sldId id="277" r:id="rId10"/>
    <p:sldId id="275" r:id="rId11"/>
    <p:sldId id="276" r:id="rId12"/>
    <p:sldId id="261" r:id="rId13"/>
    <p:sldId id="282" r:id="rId14"/>
    <p:sldId id="293" r:id="rId15"/>
    <p:sldId id="279" r:id="rId16"/>
    <p:sldId id="278" r:id="rId17"/>
    <p:sldId id="283" r:id="rId18"/>
    <p:sldId id="295" r:id="rId19"/>
    <p:sldId id="285" r:id="rId20"/>
    <p:sldId id="286" r:id="rId21"/>
    <p:sldId id="287" r:id="rId22"/>
    <p:sldId id="296" r:id="rId23"/>
    <p:sldId id="292" r:id="rId24"/>
    <p:sldId id="259" r:id="rId25"/>
    <p:sldId id="288" r:id="rId26"/>
    <p:sldId id="289" r:id="rId27"/>
    <p:sldId id="291" r:id="rId28"/>
    <p:sldId id="290" r:id="rId29"/>
    <p:sldId id="270" r:id="rId30"/>
  </p:sldIdLst>
  <p:sldSz cx="18288000" cy="10287000"/>
  <p:notesSz cx="6858000" cy="9144000"/>
  <p:embeddedFontLst>
    <p:embeddedFont>
      <p:font typeface="Garet Bold" panose="020B0604020202020204" charset="0"/>
      <p:regular r:id="rId32"/>
      <p:bold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Bold" panose="00000800000000000000" pitchFamily="2" charset="0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FE2"/>
    <a:srgbClr val="C7F5FD"/>
    <a:srgbClr val="0939E4"/>
    <a:srgbClr val="A3DDFF"/>
    <a:srgbClr val="3F9BEB"/>
    <a:srgbClr val="FF0081"/>
    <a:srgbClr val="FF9300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EF70B-35F2-7E85-B8C7-4B3CD78AB493}" v="89" dt="2025-11-25T19:45:02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9"/>
  </p:normalViewPr>
  <p:slideViewPr>
    <p:cSldViewPr snapToGrid="0">
      <p:cViewPr varScale="1">
        <p:scale>
          <a:sx n="91" d="100"/>
          <a:sy n="91" d="100"/>
        </p:scale>
        <p:origin x="696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NTRO DE IDIOMAS SENATI" userId="S::idiomas@senati.pe::2b03c018-14da-4886-96df-0e4b4f314453" providerId="AD" clId="Web-{25E1F3D4-FDC7-8B5B-B32E-0028D4962E81}"/>
    <pc:docChg chg="addSld modSld">
      <pc:chgData name="CENTRO DE IDIOMAS SENATI" userId="S::idiomas@senati.pe::2b03c018-14da-4886-96df-0e4b4f314453" providerId="AD" clId="Web-{25E1F3D4-FDC7-8B5B-B32E-0028D4962E81}" dt="2025-11-13T14:34:43.337" v="1076" actId="1076"/>
      <pc:docMkLst>
        <pc:docMk/>
      </pc:docMkLst>
      <pc:sldChg chg="modSp">
        <pc:chgData name="CENTRO DE IDIOMAS SENATI" userId="S::idiomas@senati.pe::2b03c018-14da-4886-96df-0e4b4f314453" providerId="AD" clId="Web-{25E1F3D4-FDC7-8B5B-B32E-0028D4962E81}" dt="2025-11-13T14:29:41.204" v="987" actId="20577"/>
        <pc:sldMkLst>
          <pc:docMk/>
          <pc:sldMk cId="4021499780" sldId="282"/>
        </pc:sldMkLst>
        <pc:spChg chg="mod">
          <ac:chgData name="CENTRO DE IDIOMAS SENATI" userId="S::idiomas@senati.pe::2b03c018-14da-4886-96df-0e4b4f314453" providerId="AD" clId="Web-{25E1F3D4-FDC7-8B5B-B32E-0028D4962E81}" dt="2025-11-13T14:29:41.204" v="987" actId="20577"/>
          <ac:spMkLst>
            <pc:docMk/>
            <pc:sldMk cId="4021499780" sldId="282"/>
            <ac:spMk id="3" creationId="{E354F4BA-8856-1B61-C862-469AA447C2E3}"/>
          </ac:spMkLst>
        </pc:spChg>
      </pc:sldChg>
      <pc:sldChg chg="modSp">
        <pc:chgData name="CENTRO DE IDIOMAS SENATI" userId="S::idiomas@senati.pe::2b03c018-14da-4886-96df-0e4b4f314453" providerId="AD" clId="Web-{25E1F3D4-FDC7-8B5B-B32E-0028D4962E81}" dt="2025-11-13T14:29:33.376" v="986" actId="20577"/>
        <pc:sldMkLst>
          <pc:docMk/>
          <pc:sldMk cId="2259744575" sldId="283"/>
        </pc:sldMkLst>
        <pc:spChg chg="mod">
          <ac:chgData name="CENTRO DE IDIOMAS SENATI" userId="S::idiomas@senati.pe::2b03c018-14da-4886-96df-0e4b4f314453" providerId="AD" clId="Web-{25E1F3D4-FDC7-8B5B-B32E-0028D4962E81}" dt="2025-11-13T14:29:33.376" v="986" actId="20577"/>
          <ac:spMkLst>
            <pc:docMk/>
            <pc:sldMk cId="2259744575" sldId="283"/>
            <ac:spMk id="3" creationId="{50AFC375-0EDC-97F1-6CB8-894B3B6E55A1}"/>
          </ac:spMkLst>
        </pc:spChg>
      </pc:sldChg>
      <pc:sldChg chg="addSp delSp modSp new">
        <pc:chgData name="CENTRO DE IDIOMAS SENATI" userId="S::idiomas@senati.pe::2b03c018-14da-4886-96df-0e4b4f314453" providerId="AD" clId="Web-{25E1F3D4-FDC7-8B5B-B32E-0028D4962E81}" dt="2025-11-13T14:24:03.185" v="933"/>
        <pc:sldMkLst>
          <pc:docMk/>
          <pc:sldMk cId="2632821655" sldId="293"/>
        </pc:sldMkLst>
        <pc:spChg chg="add mod">
          <ac:chgData name="CENTRO DE IDIOMAS SENATI" userId="S::idiomas@senati.pe::2b03c018-14da-4886-96df-0e4b4f314453" providerId="AD" clId="Web-{25E1F3D4-FDC7-8B5B-B32E-0028D4962E81}" dt="2025-11-13T14:21:20.836" v="900" actId="1076"/>
          <ac:spMkLst>
            <pc:docMk/>
            <pc:sldMk cId="2632821655" sldId="293"/>
            <ac:spMk id="3" creationId="{E9874A4A-BA16-1D2A-0B45-FD184CDB744C}"/>
          </ac:spMkLst>
        </pc:spChg>
        <pc:spChg chg="add mod">
          <ac:chgData name="CENTRO DE IDIOMAS SENATI" userId="S::idiomas@senati.pe::2b03c018-14da-4886-96df-0e4b4f314453" providerId="AD" clId="Web-{25E1F3D4-FDC7-8B5B-B32E-0028D4962E81}" dt="2025-11-13T14:23:03.743" v="927" actId="1076"/>
          <ac:spMkLst>
            <pc:docMk/>
            <pc:sldMk cId="2632821655" sldId="293"/>
            <ac:spMk id="9" creationId="{7FD3917F-694F-0DEA-E2C4-F980028707E3}"/>
          </ac:spMkLst>
        </pc:spChg>
        <pc:spChg chg="add mod">
          <ac:chgData name="CENTRO DE IDIOMAS SENATI" userId="S::idiomas@senati.pe::2b03c018-14da-4886-96df-0e4b4f314453" providerId="AD" clId="Web-{25E1F3D4-FDC7-8B5B-B32E-0028D4962E81}" dt="2025-11-13T14:23:07.055" v="928" actId="1076"/>
          <ac:spMkLst>
            <pc:docMk/>
            <pc:sldMk cId="2632821655" sldId="293"/>
            <ac:spMk id="11" creationId="{966FE0AC-C1FE-9B40-7CD2-5ED9BE41DC00}"/>
          </ac:spMkLst>
        </pc:spChg>
        <pc:graphicFrameChg chg="add mod modGraphic">
          <ac:chgData name="CENTRO DE IDIOMAS SENATI" userId="S::idiomas@senati.pe::2b03c018-14da-4886-96df-0e4b4f314453" providerId="AD" clId="Web-{25E1F3D4-FDC7-8B5B-B32E-0028D4962E81}" dt="2025-11-13T14:24:03.185" v="933"/>
          <ac:graphicFrameMkLst>
            <pc:docMk/>
            <pc:sldMk cId="2632821655" sldId="293"/>
            <ac:graphicFrameMk id="7" creationId="{65C17BB7-7490-39E8-7C05-AA66901A73B8}"/>
          </ac:graphicFrameMkLst>
        </pc:graphicFrameChg>
      </pc:sldChg>
      <pc:sldChg chg="addSp delSp modSp new">
        <pc:chgData name="CENTRO DE IDIOMAS SENATI" userId="S::idiomas@senati.pe::2b03c018-14da-4886-96df-0e4b4f314453" providerId="AD" clId="Web-{25E1F3D4-FDC7-8B5B-B32E-0028D4962E81}" dt="2025-11-13T14:22:09.445" v="917" actId="1076"/>
        <pc:sldMkLst>
          <pc:docMk/>
          <pc:sldMk cId="1192867711" sldId="294"/>
        </pc:sldMkLst>
        <pc:spChg chg="add">
          <ac:chgData name="CENTRO DE IDIOMAS SENATI" userId="S::idiomas@senati.pe::2b03c018-14da-4886-96df-0e4b4f314453" providerId="AD" clId="Web-{25E1F3D4-FDC7-8B5B-B32E-0028D4962E81}" dt="2025-11-13T13:44:50.822" v="3"/>
          <ac:spMkLst>
            <pc:docMk/>
            <pc:sldMk cId="1192867711" sldId="294"/>
            <ac:spMk id="3" creationId="{9E5EF9D5-DAD8-1515-2ED7-EAA1687927E2}"/>
          </ac:spMkLst>
        </pc:spChg>
        <pc:spChg chg="add mod">
          <ac:chgData name="CENTRO DE IDIOMAS SENATI" userId="S::idiomas@senati.pe::2b03c018-14da-4886-96df-0e4b4f314453" providerId="AD" clId="Web-{25E1F3D4-FDC7-8B5B-B32E-0028D4962E81}" dt="2025-11-13T13:57:24.447" v="247" actId="14100"/>
          <ac:spMkLst>
            <pc:docMk/>
            <pc:sldMk cId="1192867711" sldId="294"/>
            <ac:spMk id="9" creationId="{A1C9D531-8438-06C3-2B41-B7924414E2BA}"/>
          </ac:spMkLst>
        </pc:spChg>
        <pc:spChg chg="add mod ord">
          <ac:chgData name="CENTRO DE IDIOMAS SENATI" userId="S::idiomas@senati.pe::2b03c018-14da-4886-96df-0e4b4f314453" providerId="AD" clId="Web-{25E1F3D4-FDC7-8B5B-B32E-0028D4962E81}" dt="2025-11-13T13:56:27.289" v="231"/>
          <ac:spMkLst>
            <pc:docMk/>
            <pc:sldMk cId="1192867711" sldId="294"/>
            <ac:spMk id="11" creationId="{8AAAC37E-DA45-367B-CBFF-EA28083FA554}"/>
          </ac:spMkLst>
        </pc:spChg>
        <pc:graphicFrameChg chg="add mod modGraphic">
          <ac:chgData name="CENTRO DE IDIOMAS SENATI" userId="S::idiomas@senati.pe::2b03c018-14da-4886-96df-0e4b4f314453" providerId="AD" clId="Web-{25E1F3D4-FDC7-8B5B-B32E-0028D4962E81}" dt="2025-11-13T14:22:09.445" v="917" actId="1076"/>
          <ac:graphicFrameMkLst>
            <pc:docMk/>
            <pc:sldMk cId="1192867711" sldId="294"/>
            <ac:graphicFrameMk id="7" creationId="{E2395BDC-49A4-0A6E-F6EF-F7F7CEDFC03D}"/>
          </ac:graphicFrameMkLst>
        </pc:graphicFrameChg>
      </pc:sldChg>
      <pc:sldChg chg="addSp delSp modSp new">
        <pc:chgData name="CENTRO DE IDIOMAS SENATI" userId="S::idiomas@senati.pe::2b03c018-14da-4886-96df-0e4b4f314453" providerId="AD" clId="Web-{25E1F3D4-FDC7-8B5B-B32E-0028D4962E81}" dt="2025-11-13T14:34:43.337" v="1076" actId="1076"/>
        <pc:sldMkLst>
          <pc:docMk/>
          <pc:sldMk cId="3861607344" sldId="295"/>
        </pc:sldMkLst>
        <pc:spChg chg="add mod">
          <ac:chgData name="CENTRO DE IDIOMAS SENATI" userId="S::idiomas@senati.pe::2b03c018-14da-4886-96df-0e4b4f314453" providerId="AD" clId="Web-{25E1F3D4-FDC7-8B5B-B32E-0028D4962E81}" dt="2025-11-13T14:26:02.928" v="938" actId="1076"/>
          <ac:spMkLst>
            <pc:docMk/>
            <pc:sldMk cId="3861607344" sldId="295"/>
            <ac:spMk id="3" creationId="{1AE70EFE-DCB0-9529-A21C-B58F2C1B0715}"/>
          </ac:spMkLst>
        </pc:spChg>
        <pc:spChg chg="add mod">
          <ac:chgData name="CENTRO DE IDIOMAS SENATI" userId="S::idiomas@senati.pe::2b03c018-14da-4886-96df-0e4b4f314453" providerId="AD" clId="Web-{25E1F3D4-FDC7-8B5B-B32E-0028D4962E81}" dt="2025-11-13T14:26:34.024" v="940" actId="1076"/>
          <ac:spMkLst>
            <pc:docMk/>
            <pc:sldMk cId="3861607344" sldId="295"/>
            <ac:spMk id="7" creationId="{2DC6779C-6E1F-6D9A-5AD5-AB6E18DBE3DC}"/>
          </ac:spMkLst>
        </pc:spChg>
        <pc:spChg chg="add">
          <ac:chgData name="CENTRO DE IDIOMAS SENATI" userId="S::idiomas@senati.pe::2b03c018-14da-4886-96df-0e4b4f314453" providerId="AD" clId="Web-{25E1F3D4-FDC7-8B5B-B32E-0028D4962E81}" dt="2025-11-13T14:26:36.118" v="941"/>
          <ac:spMkLst>
            <pc:docMk/>
            <pc:sldMk cId="3861607344" sldId="295"/>
            <ac:spMk id="9" creationId="{7C2BC534-7588-C327-1328-6BF2C2E969FE}"/>
          </ac:spMkLst>
        </pc:spChg>
        <pc:graphicFrameChg chg="add mod modGraphic">
          <ac:chgData name="CENTRO DE IDIOMAS SENATI" userId="S::idiomas@senati.pe::2b03c018-14da-4886-96df-0e4b4f314453" providerId="AD" clId="Web-{25E1F3D4-FDC7-8B5B-B32E-0028D4962E81}" dt="2025-11-13T14:34:43.337" v="1076" actId="1076"/>
          <ac:graphicFrameMkLst>
            <pc:docMk/>
            <pc:sldMk cId="3861607344" sldId="295"/>
            <ac:graphicFrameMk id="11" creationId="{BA00173A-61FE-DFEE-85CD-8DC89AD0B081}"/>
          </ac:graphicFrameMkLst>
        </pc:graphicFrameChg>
      </pc:sldChg>
      <pc:sldChg chg="addSp delSp modSp new">
        <pc:chgData name="CENTRO DE IDIOMAS SENATI" userId="S::idiomas@senati.pe::2b03c018-14da-4886-96df-0e4b4f314453" providerId="AD" clId="Web-{25E1F3D4-FDC7-8B5B-B32E-0028D4962E81}" dt="2025-11-13T14:34:25.243" v="1072" actId="1076"/>
        <pc:sldMkLst>
          <pc:docMk/>
          <pc:sldMk cId="1360225176" sldId="296"/>
        </pc:sldMkLst>
        <pc:spChg chg="add">
          <ac:chgData name="CENTRO DE IDIOMAS SENATI" userId="S::idiomas@senati.pe::2b03c018-14da-4886-96df-0e4b4f314453" providerId="AD" clId="Web-{25E1F3D4-FDC7-8B5B-B32E-0028D4962E81}" dt="2025-11-13T14:31:10.488" v="989"/>
          <ac:spMkLst>
            <pc:docMk/>
            <pc:sldMk cId="1360225176" sldId="296"/>
            <ac:spMk id="3" creationId="{9162AA9D-841C-5526-60FA-BEE16F640AC2}"/>
          </ac:spMkLst>
        </pc:spChg>
        <pc:spChg chg="add">
          <ac:chgData name="CENTRO DE IDIOMAS SENATI" userId="S::idiomas@senati.pe::2b03c018-14da-4886-96df-0e4b4f314453" providerId="AD" clId="Web-{25E1F3D4-FDC7-8B5B-B32E-0028D4962E81}" dt="2025-11-13T14:31:10.506" v="990"/>
          <ac:spMkLst>
            <pc:docMk/>
            <pc:sldMk cId="1360225176" sldId="296"/>
            <ac:spMk id="5" creationId="{EC8D272F-179C-29E6-D286-D45269D509C2}"/>
          </ac:spMkLst>
        </pc:spChg>
        <pc:spChg chg="add">
          <ac:chgData name="CENTRO DE IDIOMAS SENATI" userId="S::idiomas@senati.pe::2b03c018-14da-4886-96df-0e4b4f314453" providerId="AD" clId="Web-{25E1F3D4-FDC7-8B5B-B32E-0028D4962E81}" dt="2025-11-13T14:31:10.629" v="991"/>
          <ac:spMkLst>
            <pc:docMk/>
            <pc:sldMk cId="1360225176" sldId="296"/>
            <ac:spMk id="7" creationId="{D5B184C9-CDCE-A717-C927-37C6685D4A34}"/>
          </ac:spMkLst>
        </pc:spChg>
        <pc:graphicFrameChg chg="add mod modGraphic">
          <ac:chgData name="CENTRO DE IDIOMAS SENATI" userId="S::idiomas@senati.pe::2b03c018-14da-4886-96df-0e4b4f314453" providerId="AD" clId="Web-{25E1F3D4-FDC7-8B5B-B32E-0028D4962E81}" dt="2025-11-13T14:34:25.243" v="1072" actId="1076"/>
          <ac:graphicFrameMkLst>
            <pc:docMk/>
            <pc:sldMk cId="1360225176" sldId="296"/>
            <ac:graphicFrameMk id="13" creationId="{A1BCC114-7F09-84A1-D6F7-1E2FE2250B17}"/>
          </ac:graphicFrameMkLst>
        </pc:graphicFrameChg>
      </pc:sldChg>
    </pc:docChg>
  </pc:docChgLst>
  <pc:docChgLst>
    <pc:chgData name="CENTRO DE IDIOMAS SENATI" userId="2b03c018-14da-4886-96df-0e4b4f314453" providerId="ADAL" clId="{135999A1-5BA5-505F-90A4-0D637A689163}"/>
    <pc:docChg chg="undo custSel addSld delSld modSld">
      <pc:chgData name="CENTRO DE IDIOMAS SENATI" userId="2b03c018-14da-4886-96df-0e4b4f314453" providerId="ADAL" clId="{135999A1-5BA5-505F-90A4-0D637A689163}" dt="2025-11-03T13:14:16.344" v="1039" actId="33524"/>
      <pc:docMkLst>
        <pc:docMk/>
      </pc:docMkLst>
      <pc:sldChg chg="modSp mod">
        <pc:chgData name="CENTRO DE IDIOMAS SENATI" userId="2b03c018-14da-4886-96df-0e4b4f314453" providerId="ADAL" clId="{135999A1-5BA5-505F-90A4-0D637A689163}" dt="2025-11-03T13:14:16.344" v="1039" actId="33524"/>
        <pc:sldMkLst>
          <pc:docMk/>
          <pc:sldMk cId="0" sldId="261"/>
        </pc:sldMkLst>
        <pc:spChg chg="mod">
          <ac:chgData name="CENTRO DE IDIOMAS SENATI" userId="2b03c018-14da-4886-96df-0e4b4f314453" providerId="ADAL" clId="{135999A1-5BA5-505F-90A4-0D637A689163}" dt="2025-11-03T13:14:06.543" v="1038" actId="20577"/>
          <ac:spMkLst>
            <pc:docMk/>
            <pc:sldMk cId="0" sldId="261"/>
            <ac:spMk id="33" creationId="{00000000-0000-0000-0000-000000000000}"/>
          </ac:spMkLst>
        </pc:spChg>
        <pc:spChg chg="mod">
          <ac:chgData name="CENTRO DE IDIOMAS SENATI" userId="2b03c018-14da-4886-96df-0e4b4f314453" providerId="ADAL" clId="{135999A1-5BA5-505F-90A4-0D637A689163}" dt="2025-11-03T13:14:16.344" v="1039" actId="33524"/>
          <ac:spMkLst>
            <pc:docMk/>
            <pc:sldMk cId="0" sldId="261"/>
            <ac:spMk id="34" creationId="{00000000-0000-0000-0000-000000000000}"/>
          </ac:spMkLst>
        </pc:spChg>
      </pc:sldChg>
    </pc:docChg>
  </pc:docChgLst>
  <pc:docChgLst>
    <pc:chgData name="CENTRO DE IDIOMAS SENATI" userId="S::idiomas@senati.pe::2b03c018-14da-4886-96df-0e4b4f314453" providerId="AD" clId="Web-{F56EF70B-35F2-7E85-B8C7-4B3CD78AB493}"/>
    <pc:docChg chg="modSld">
      <pc:chgData name="CENTRO DE IDIOMAS SENATI" userId="S::idiomas@senati.pe::2b03c018-14da-4886-96df-0e4b4f314453" providerId="AD" clId="Web-{F56EF70B-35F2-7E85-B8C7-4B3CD78AB493}" dt="2025-11-25T19:44:37.242" v="42" actId="20577"/>
      <pc:docMkLst>
        <pc:docMk/>
      </pc:docMkLst>
      <pc:sldChg chg="modSp">
        <pc:chgData name="CENTRO DE IDIOMAS SENATI" userId="S::idiomas@senati.pe::2b03c018-14da-4886-96df-0e4b4f314453" providerId="AD" clId="Web-{F56EF70B-35F2-7E85-B8C7-4B3CD78AB493}" dt="2025-11-25T19:43:19.788" v="6" actId="20577"/>
        <pc:sldMkLst>
          <pc:docMk/>
          <pc:sldMk cId="0" sldId="259"/>
        </pc:sldMkLst>
        <pc:spChg chg="mod">
          <ac:chgData name="CENTRO DE IDIOMAS SENATI" userId="S::idiomas@senati.pe::2b03c018-14da-4886-96df-0e4b4f314453" providerId="AD" clId="Web-{F56EF70B-35F2-7E85-B8C7-4B3CD78AB493}" dt="2025-11-25T19:43:19.788" v="6" actId="20577"/>
          <ac:spMkLst>
            <pc:docMk/>
            <pc:sldMk cId="0" sldId="259"/>
            <ac:spMk id="20" creationId="{00000000-0000-0000-0000-000000000000}"/>
          </ac:spMkLst>
        </pc:spChg>
        <pc:spChg chg="mod">
          <ac:chgData name="CENTRO DE IDIOMAS SENATI" userId="S::idiomas@senati.pe::2b03c018-14da-4886-96df-0e4b4f314453" providerId="AD" clId="Web-{F56EF70B-35F2-7E85-B8C7-4B3CD78AB493}" dt="2025-11-25T19:43:04.788" v="2" actId="20577"/>
          <ac:spMkLst>
            <pc:docMk/>
            <pc:sldMk cId="0" sldId="259"/>
            <ac:spMk id="23" creationId="{00000000-0000-0000-0000-000000000000}"/>
          </ac:spMkLst>
        </pc:spChg>
      </pc:sldChg>
      <pc:sldChg chg="modSp">
        <pc:chgData name="CENTRO DE IDIOMAS SENATI" userId="S::idiomas@senati.pe::2b03c018-14da-4886-96df-0e4b4f314453" providerId="AD" clId="Web-{F56EF70B-35F2-7E85-B8C7-4B3CD78AB493}" dt="2025-11-25T19:31:05.383" v="0" actId="20577"/>
        <pc:sldMkLst>
          <pc:docMk/>
          <pc:sldMk cId="737322518" sldId="277"/>
        </pc:sldMkLst>
        <pc:spChg chg="mod">
          <ac:chgData name="CENTRO DE IDIOMAS SENATI" userId="S::idiomas@senati.pe::2b03c018-14da-4886-96df-0e4b4f314453" providerId="AD" clId="Web-{F56EF70B-35F2-7E85-B8C7-4B3CD78AB493}" dt="2025-11-25T19:31:05.383" v="0" actId="20577"/>
          <ac:spMkLst>
            <pc:docMk/>
            <pc:sldMk cId="737322518" sldId="277"/>
            <ac:spMk id="77" creationId="{53B6D951-A7BF-811F-1997-9396334A2338}"/>
          </ac:spMkLst>
        </pc:spChg>
      </pc:sldChg>
      <pc:sldChg chg="addSp modSp">
        <pc:chgData name="CENTRO DE IDIOMAS SENATI" userId="S::idiomas@senati.pe::2b03c018-14da-4886-96df-0e4b4f314453" providerId="AD" clId="Web-{F56EF70B-35F2-7E85-B8C7-4B3CD78AB493}" dt="2025-11-25T19:44:37.242" v="42" actId="20577"/>
        <pc:sldMkLst>
          <pc:docMk/>
          <pc:sldMk cId="1273975103" sldId="288"/>
        </pc:sldMkLst>
        <pc:spChg chg="add mod">
          <ac:chgData name="CENTRO DE IDIOMAS SENATI" userId="S::idiomas@senati.pe::2b03c018-14da-4886-96df-0e4b4f314453" providerId="AD" clId="Web-{F56EF70B-35F2-7E85-B8C7-4B3CD78AB493}" dt="2025-11-25T19:44:37.242" v="42" actId="20577"/>
          <ac:spMkLst>
            <pc:docMk/>
            <pc:sldMk cId="1273975103" sldId="288"/>
            <ac:spMk id="10" creationId="{70FB453C-A1F6-43AE-4884-60A1D14062B3}"/>
          </ac:spMkLst>
        </pc:spChg>
        <pc:spChg chg="mod">
          <ac:chgData name="CENTRO DE IDIOMAS SENATI" userId="S::idiomas@senati.pe::2b03c018-14da-4886-96df-0e4b4f314453" providerId="AD" clId="Web-{F56EF70B-35F2-7E85-B8C7-4B3CD78AB493}" dt="2025-11-25T19:43:54.491" v="10" actId="20577"/>
          <ac:spMkLst>
            <pc:docMk/>
            <pc:sldMk cId="1273975103" sldId="288"/>
            <ac:spMk id="41" creationId="{7C9F2B78-3155-2535-FFF3-F3C36CBFF2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67D3B-21B6-3441-9361-F0B42B4D743D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8B4E8-4916-1B40-9B9E-55A7B6D76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2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09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74EF4-798B-22DA-3C1B-B154A467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EF0099-BC66-9ACF-8F9E-B9F51F2F2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B0BB6-3349-10A7-FCCF-FE366E137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3A27C-08C6-F686-CBDC-DFA47F58D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89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748BC-80CE-96AD-5A72-5AAD6BF41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678CE4-3E05-CB8B-AAA7-695B4CE04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40614-B8BA-81D7-058D-FDDA7C581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F7D85-0CAD-B031-D841-F6B3E24D7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44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A0E5A-BC10-BB29-4E45-5998B3C6C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37D068-4175-864F-CADA-F5F9133F6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C1B316-6921-33CF-4667-8F4106F22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6980A-7482-E807-1E91-AA4C3F6A7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9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1CC1D-5DD8-9584-DF6E-8BB9966D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5644B-693D-3E84-4F33-2A3E9AC50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2076D-0E56-997C-38A9-EB5D0886E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5CBE4C-F8C5-CCED-ECC4-A112EE9BC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4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78B33-3A99-5610-FFC5-94747A520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89B78-214F-ABCF-79A6-8F72DF8F7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790F6-F8D4-386C-06A4-46980C4DE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F82A4-5D4B-F5A9-3C2A-47D96495E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3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83D4F-7842-F914-4BD7-62B96DB22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AA890-EB91-EFCF-4856-C88F9E584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2B4C60-32B9-F86A-B04C-78605D0FC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CB419-7C66-3D77-00A1-E25F57C63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4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07B9E-2FB2-6C53-ACC3-AB5A4A852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752F6-7FE4-44F6-FC48-6C852A278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EBC4C-780C-1609-D2CC-83A3FA57A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01116-27E6-8300-DD30-483D983EA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0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19299-CDA0-70AA-1733-BB1C6BEE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1ECBE-5687-6C00-5FFB-12AB7A1D9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D122C-88DB-E5E0-D858-CA2665768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28A36-FD9D-1692-B1E1-FE1EA66A7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3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E21FB-953C-E4C8-30CA-4DCBC4602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05196-884E-460E-CE11-4448C1D03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18101-A6F0-B4AA-58AB-F9F6A6B5D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33F1D-609A-28E7-FE0A-E6C5F97274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2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D9A82-8F70-61A0-5EED-964AB787F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B93319-6651-C587-44B0-539EC1CF4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EE5DC-6B91-BB37-5E78-A22CC3BA1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56078-75C4-F02C-E474-7F13392B4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77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90540-6E2F-C535-2DFB-57A9CC8DA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85147-5D09-F54D-6E50-D591B98A1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BF039-790D-33FA-E04E-C0CC87C9C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CDF5F-C42E-E203-DAEE-BDC06B1D2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3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89758-3417-6FAD-2110-FCE0E4CB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515A85-3F37-AF90-E387-92C66A3DB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50F8C6-36AD-92A7-5F50-EA3C3D5C4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BA0F4-1CAA-067C-A18E-56C58577F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8B4E8-4916-1B40-9B9E-55A7B6D761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2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jpeg"/><Relationship Id="rId10" Type="http://schemas.openxmlformats.org/officeDocument/2006/relationships/image" Target="../media/image34.jpeg"/><Relationship Id="rId4" Type="http://schemas.openxmlformats.org/officeDocument/2006/relationships/image" Target="../media/image6.png"/><Relationship Id="rId9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jpeg"/><Relationship Id="rId10" Type="http://schemas.openxmlformats.org/officeDocument/2006/relationships/image" Target="../media/image34.jpeg"/><Relationship Id="rId4" Type="http://schemas.openxmlformats.org/officeDocument/2006/relationships/image" Target="../media/image6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jpeg"/><Relationship Id="rId10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hyperlink" Target="https://senatipe-my.sharepoint.com/:x:/g/personal/idiomas_senati_pe/Ed0-KfXWg1VBo5TdLnZRsvgB1TSAxggLlA7lfz43TgLSzQ?e=KOaUuQ" TargetMode="External"/><Relationship Id="rId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4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nVNFR5WAUgBAh0EXmygGP4KeVhVavWaYHleQxbdcog/edit?usp=sharing" TargetMode="External"/><Relationship Id="rId2" Type="http://schemas.openxmlformats.org/officeDocument/2006/relationships/hyperlink" Target="https://form.jotform.com/IDIOMAS_SENATI/ACREDITACION-ENGLISHSCOR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50.sv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.svg"/><Relationship Id="rId15" Type="http://schemas.openxmlformats.org/officeDocument/2006/relationships/image" Target="../media/image51.png"/><Relationship Id="rId10" Type="http://schemas.openxmlformats.org/officeDocument/2006/relationships/image" Target="../media/image48.jpeg"/><Relationship Id="rId19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47.jpeg"/><Relationship Id="rId1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7.jpeg"/><Relationship Id="rId10" Type="http://schemas.openxmlformats.org/officeDocument/2006/relationships/image" Target="../media/image26.jpeg"/><Relationship Id="rId4" Type="http://schemas.openxmlformats.org/officeDocument/2006/relationships/image" Target="../media/image6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09940" y="2782561"/>
            <a:ext cx="13106325" cy="8015514"/>
          </a:xfrm>
          <a:custGeom>
            <a:avLst/>
            <a:gdLst/>
            <a:ahLst/>
            <a:cxnLst/>
            <a:rect l="l" t="t" r="r" b="b"/>
            <a:pathLst>
              <a:path w="13106325" h="8015514">
                <a:moveTo>
                  <a:pt x="0" y="0"/>
                </a:moveTo>
                <a:lnTo>
                  <a:pt x="13106326" y="0"/>
                </a:lnTo>
                <a:lnTo>
                  <a:pt x="13106326" y="8015514"/>
                </a:lnTo>
                <a:lnTo>
                  <a:pt x="0" y="801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9720" b="-33791"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Freeform 3"/>
          <p:cNvSpPr/>
          <p:nvPr/>
        </p:nvSpPr>
        <p:spPr>
          <a:xfrm rot="-653024">
            <a:off x="-6284785" y="-1270221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4" name="Freeform 4"/>
          <p:cNvSpPr/>
          <p:nvPr/>
        </p:nvSpPr>
        <p:spPr>
          <a:xfrm rot="1945030">
            <a:off x="3565925" y="6297080"/>
            <a:ext cx="16230600" cy="7445788"/>
          </a:xfrm>
          <a:custGeom>
            <a:avLst/>
            <a:gdLst/>
            <a:ahLst/>
            <a:cxnLst/>
            <a:rect l="l" t="t" r="r" b="b"/>
            <a:pathLst>
              <a:path w="16230600" h="7445788">
                <a:moveTo>
                  <a:pt x="0" y="0"/>
                </a:moveTo>
                <a:lnTo>
                  <a:pt x="16230600" y="0"/>
                </a:lnTo>
                <a:lnTo>
                  <a:pt x="16230600" y="7445788"/>
                </a:lnTo>
                <a:lnTo>
                  <a:pt x="0" y="744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5" name="Freeform 5"/>
          <p:cNvSpPr/>
          <p:nvPr/>
        </p:nvSpPr>
        <p:spPr>
          <a:xfrm>
            <a:off x="0" y="-268794"/>
            <a:ext cx="9144000" cy="11066868"/>
          </a:xfrm>
          <a:custGeom>
            <a:avLst/>
            <a:gdLst/>
            <a:ahLst/>
            <a:cxnLst/>
            <a:rect l="l" t="t" r="r" b="b"/>
            <a:pathLst>
              <a:path w="9144000" h="11066868">
                <a:moveTo>
                  <a:pt x="0" y="0"/>
                </a:moveTo>
                <a:lnTo>
                  <a:pt x="9144000" y="0"/>
                </a:lnTo>
                <a:lnTo>
                  <a:pt x="9144000" y="11066869"/>
                </a:lnTo>
                <a:lnTo>
                  <a:pt x="0" y="11066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6" name="Freeform 6"/>
          <p:cNvSpPr/>
          <p:nvPr/>
        </p:nvSpPr>
        <p:spPr>
          <a:xfrm>
            <a:off x="-269180" y="138944"/>
            <a:ext cx="8651356" cy="7861920"/>
          </a:xfrm>
          <a:custGeom>
            <a:avLst/>
            <a:gdLst/>
            <a:ahLst/>
            <a:cxnLst/>
            <a:rect l="l" t="t" r="r" b="b"/>
            <a:pathLst>
              <a:path w="8651356" h="7861920">
                <a:moveTo>
                  <a:pt x="0" y="0"/>
                </a:moveTo>
                <a:lnTo>
                  <a:pt x="8651356" y="0"/>
                </a:lnTo>
                <a:lnTo>
                  <a:pt x="8651356" y="7861920"/>
                </a:lnTo>
                <a:lnTo>
                  <a:pt x="0" y="7861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7" name="Group 7"/>
          <p:cNvGrpSpPr/>
          <p:nvPr/>
        </p:nvGrpSpPr>
        <p:grpSpPr>
          <a:xfrm>
            <a:off x="3387798" y="-1582972"/>
            <a:ext cx="4772809" cy="4101633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13082" y="0"/>
              <a:ext cx="786636" cy="698500"/>
            </a:xfrm>
            <a:custGeom>
              <a:avLst/>
              <a:gdLst/>
              <a:ahLst/>
              <a:cxnLst/>
              <a:rect l="l" t="t" r="r" b="b"/>
              <a:pathLst>
                <a:path w="786636" h="698500">
                  <a:moveTo>
                    <a:pt x="765457" y="408136"/>
                  </a:moveTo>
                  <a:lnTo>
                    <a:pt x="630779" y="639614"/>
                  </a:lnTo>
                  <a:cubicBezTo>
                    <a:pt x="609567" y="676072"/>
                    <a:pt x="570570" y="698500"/>
                    <a:pt x="528390" y="698500"/>
                  </a:cubicBezTo>
                  <a:lnTo>
                    <a:pt x="258246" y="698500"/>
                  </a:lnTo>
                  <a:cubicBezTo>
                    <a:pt x="216066" y="698500"/>
                    <a:pt x="177069" y="676072"/>
                    <a:pt x="155857" y="639614"/>
                  </a:cubicBezTo>
                  <a:lnTo>
                    <a:pt x="21179" y="408136"/>
                  </a:lnTo>
                  <a:cubicBezTo>
                    <a:pt x="0" y="371735"/>
                    <a:pt x="0" y="326765"/>
                    <a:pt x="21179" y="290364"/>
                  </a:cubicBezTo>
                  <a:lnTo>
                    <a:pt x="155857" y="58886"/>
                  </a:lnTo>
                  <a:cubicBezTo>
                    <a:pt x="177069" y="22428"/>
                    <a:pt x="216066" y="0"/>
                    <a:pt x="258246" y="0"/>
                  </a:cubicBezTo>
                  <a:lnTo>
                    <a:pt x="528390" y="0"/>
                  </a:lnTo>
                  <a:cubicBezTo>
                    <a:pt x="570570" y="0"/>
                    <a:pt x="609567" y="22428"/>
                    <a:pt x="630779" y="58886"/>
                  </a:cubicBezTo>
                  <a:lnTo>
                    <a:pt x="765457" y="290364"/>
                  </a:lnTo>
                  <a:cubicBezTo>
                    <a:pt x="786636" y="326765"/>
                    <a:pt x="786636" y="371735"/>
                    <a:pt x="765457" y="40813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rnd">
              <a:gradFill>
                <a:gsLst>
                  <a:gs pos="0">
                    <a:srgbClr val="1668DA">
                      <a:alpha val="100000"/>
                    </a:srgbClr>
                  </a:gs>
                  <a:gs pos="100000">
                    <a:srgbClr val="56B5F1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834075" y="1028700"/>
            <a:ext cx="6729731" cy="5896535"/>
          </a:xfrm>
          <a:custGeom>
            <a:avLst/>
            <a:gdLst/>
            <a:ahLst/>
            <a:cxnLst/>
            <a:rect l="l" t="t" r="r" b="b"/>
            <a:pathLst>
              <a:path w="797200" h="698500">
                <a:moveTo>
                  <a:pt x="784573" y="384360"/>
                </a:moveTo>
                <a:lnTo>
                  <a:pt x="622227" y="663390"/>
                </a:lnTo>
                <a:cubicBezTo>
                  <a:pt x="609580" y="685128"/>
                  <a:pt x="586329" y="698500"/>
                  <a:pt x="561180" y="698500"/>
                </a:cubicBezTo>
                <a:lnTo>
                  <a:pt x="236020" y="698500"/>
                </a:lnTo>
                <a:cubicBezTo>
                  <a:pt x="210871" y="698500"/>
                  <a:pt x="187620" y="685128"/>
                  <a:pt x="174973" y="663390"/>
                </a:cubicBezTo>
                <a:lnTo>
                  <a:pt x="12627" y="384360"/>
                </a:lnTo>
                <a:cubicBezTo>
                  <a:pt x="0" y="362656"/>
                  <a:pt x="0" y="335844"/>
                  <a:pt x="12627" y="314140"/>
                </a:cubicBezTo>
                <a:lnTo>
                  <a:pt x="174973" y="35110"/>
                </a:lnTo>
                <a:cubicBezTo>
                  <a:pt x="187620" y="13372"/>
                  <a:pt x="210871" y="0"/>
                  <a:pt x="236020" y="0"/>
                </a:cubicBezTo>
                <a:lnTo>
                  <a:pt x="561180" y="0"/>
                </a:lnTo>
                <a:cubicBezTo>
                  <a:pt x="586329" y="0"/>
                  <a:pt x="609580" y="13372"/>
                  <a:pt x="622227" y="35110"/>
                </a:cubicBezTo>
                <a:lnTo>
                  <a:pt x="784573" y="314140"/>
                </a:lnTo>
                <a:cubicBezTo>
                  <a:pt x="797200" y="335844"/>
                  <a:pt x="797200" y="362656"/>
                  <a:pt x="784573" y="384360"/>
                </a:cubicBezTo>
                <a:close/>
              </a:path>
            </a:pathLst>
          </a:custGeom>
          <a:solidFill>
            <a:srgbClr val="0A39E4"/>
          </a:solidFill>
          <a:ln w="409575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s-ES_tradnl" noProof="0"/>
          </a:p>
        </p:txBody>
      </p:sp>
      <p:sp>
        <p:nvSpPr>
          <p:cNvPr id="12" name="TextBox 12"/>
          <p:cNvSpPr txBox="1"/>
          <p:nvPr/>
        </p:nvSpPr>
        <p:spPr>
          <a:xfrm>
            <a:off x="1733117" y="707071"/>
            <a:ext cx="4931647" cy="621816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lang="es-ES_tradnl" noProof="0"/>
          </a:p>
        </p:txBody>
      </p:sp>
      <p:sp>
        <p:nvSpPr>
          <p:cNvPr id="14" name="Freeform 14"/>
          <p:cNvSpPr/>
          <p:nvPr/>
        </p:nvSpPr>
        <p:spPr>
          <a:xfrm>
            <a:off x="1401874" y="1546599"/>
            <a:ext cx="5587084" cy="4942069"/>
          </a:xfrm>
          <a:custGeom>
            <a:avLst/>
            <a:gdLst/>
            <a:ahLst/>
            <a:cxnLst/>
            <a:rect l="l" t="t" r="r" b="b"/>
            <a:pathLst>
              <a:path w="6216816" h="5499100">
                <a:moveTo>
                  <a:pt x="4346536" y="0"/>
                </a:moveTo>
                <a:lnTo>
                  <a:pt x="1870280" y="0"/>
                </a:lnTo>
                <a:cubicBezTo>
                  <a:pt x="1654088" y="0"/>
                  <a:pt x="1454317" y="115336"/>
                  <a:pt x="1346218" y="302563"/>
                </a:cubicBezTo>
                <a:lnTo>
                  <a:pt x="108098" y="2446987"/>
                </a:lnTo>
                <a:cubicBezTo>
                  <a:pt x="0" y="2634213"/>
                  <a:pt x="0" y="2864887"/>
                  <a:pt x="108098" y="3052113"/>
                </a:cubicBezTo>
                <a:lnTo>
                  <a:pt x="1346218" y="5196537"/>
                </a:lnTo>
                <a:cubicBezTo>
                  <a:pt x="1454317" y="5383764"/>
                  <a:pt x="1654088" y="5499100"/>
                  <a:pt x="1870280" y="5499100"/>
                </a:cubicBezTo>
                <a:lnTo>
                  <a:pt x="4346536" y="5499100"/>
                </a:lnTo>
                <a:cubicBezTo>
                  <a:pt x="4562729" y="5499100"/>
                  <a:pt x="4762499" y="5383764"/>
                  <a:pt x="4870598" y="5196537"/>
                </a:cubicBezTo>
                <a:lnTo>
                  <a:pt x="6108718" y="3052113"/>
                </a:lnTo>
                <a:cubicBezTo>
                  <a:pt x="6216816" y="2864887"/>
                  <a:pt x="6216816" y="2634213"/>
                  <a:pt x="6108718" y="2446987"/>
                </a:cubicBezTo>
                <a:lnTo>
                  <a:pt x="4870598" y="302563"/>
                </a:lnTo>
                <a:cubicBezTo>
                  <a:pt x="4762499" y="115336"/>
                  <a:pt x="4562729" y="0"/>
                  <a:pt x="4346536" y="0"/>
                </a:cubicBezTo>
                <a:close/>
              </a:path>
            </a:pathLst>
          </a:custGeom>
          <a:blipFill>
            <a:blip r:embed="rId9"/>
            <a:stretch>
              <a:fillRect l="-16965" r="-16965"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5" name="Freeform 15"/>
          <p:cNvSpPr/>
          <p:nvPr/>
        </p:nvSpPr>
        <p:spPr>
          <a:xfrm>
            <a:off x="2834787" y="4069904"/>
            <a:ext cx="6547532" cy="5950069"/>
          </a:xfrm>
          <a:custGeom>
            <a:avLst/>
            <a:gdLst/>
            <a:ahLst/>
            <a:cxnLst/>
            <a:rect l="l" t="t" r="r" b="b"/>
            <a:pathLst>
              <a:path w="6547532" h="5950069">
                <a:moveTo>
                  <a:pt x="0" y="0"/>
                </a:moveTo>
                <a:lnTo>
                  <a:pt x="6547531" y="0"/>
                </a:lnTo>
                <a:lnTo>
                  <a:pt x="6547531" y="5950070"/>
                </a:lnTo>
                <a:lnTo>
                  <a:pt x="0" y="5950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24" name="Group 24"/>
          <p:cNvGrpSpPr/>
          <p:nvPr/>
        </p:nvGrpSpPr>
        <p:grpSpPr>
          <a:xfrm>
            <a:off x="10844317" y="6656193"/>
            <a:ext cx="8774293" cy="852965"/>
            <a:chOff x="0" y="0"/>
            <a:chExt cx="6270843" cy="609600"/>
          </a:xfrm>
        </p:grpSpPr>
        <p:sp>
          <p:nvSpPr>
            <p:cNvPr id="25" name="Freeform 25"/>
            <p:cNvSpPr/>
            <p:nvPr/>
          </p:nvSpPr>
          <p:spPr>
            <a:xfrm>
              <a:off x="4931" y="0"/>
              <a:ext cx="6260981" cy="609600"/>
            </a:xfrm>
            <a:custGeom>
              <a:avLst/>
              <a:gdLst/>
              <a:ahLst/>
              <a:cxnLst/>
              <a:rect l="l" t="t" r="r" b="b"/>
              <a:pathLst>
                <a:path w="6260981" h="609600">
                  <a:moveTo>
                    <a:pt x="6042418" y="0"/>
                  </a:moveTo>
                  <a:lnTo>
                    <a:pt x="15363" y="0"/>
                  </a:lnTo>
                  <a:cubicBezTo>
                    <a:pt x="10661" y="0"/>
                    <a:pt x="6246" y="2260"/>
                    <a:pt x="3497" y="6074"/>
                  </a:cubicBezTo>
                  <a:cubicBezTo>
                    <a:pt x="748" y="9889"/>
                    <a:pt x="0" y="14792"/>
                    <a:pt x="1486" y="19252"/>
                  </a:cubicBezTo>
                  <a:lnTo>
                    <a:pt x="191852" y="590348"/>
                  </a:lnTo>
                  <a:cubicBezTo>
                    <a:pt x="195684" y="601845"/>
                    <a:pt x="206444" y="609600"/>
                    <a:pt x="218563" y="609600"/>
                  </a:cubicBezTo>
                  <a:lnTo>
                    <a:pt x="6245618" y="609600"/>
                  </a:lnTo>
                  <a:cubicBezTo>
                    <a:pt x="6250320" y="609600"/>
                    <a:pt x="6254735" y="607340"/>
                    <a:pt x="6257484" y="603526"/>
                  </a:cubicBezTo>
                  <a:cubicBezTo>
                    <a:pt x="6260233" y="599711"/>
                    <a:pt x="6260981" y="594808"/>
                    <a:pt x="6259494" y="590348"/>
                  </a:cubicBezTo>
                  <a:lnTo>
                    <a:pt x="6069129" y="19252"/>
                  </a:lnTo>
                  <a:cubicBezTo>
                    <a:pt x="6065297" y="7755"/>
                    <a:pt x="6054537" y="0"/>
                    <a:pt x="6042418" y="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600" y="38100"/>
              <a:ext cx="6067643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 lang="es-ES_tradnl" noProof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737471" y="6288261"/>
            <a:ext cx="3985695" cy="3425207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15666" y="0"/>
              <a:ext cx="781468" cy="698500"/>
            </a:xfrm>
            <a:custGeom>
              <a:avLst/>
              <a:gdLst/>
              <a:ahLst/>
              <a:cxnLst/>
              <a:rect l="l" t="t" r="r" b="b"/>
              <a:pathLst>
                <a:path w="781468" h="698500">
                  <a:moveTo>
                    <a:pt x="756107" y="419765"/>
                  </a:moveTo>
                  <a:lnTo>
                    <a:pt x="634961" y="627985"/>
                  </a:lnTo>
                  <a:cubicBezTo>
                    <a:pt x="609560" y="671642"/>
                    <a:pt x="562861" y="698500"/>
                    <a:pt x="512352" y="698500"/>
                  </a:cubicBezTo>
                  <a:lnTo>
                    <a:pt x="269116" y="698500"/>
                  </a:lnTo>
                  <a:cubicBezTo>
                    <a:pt x="218607" y="698500"/>
                    <a:pt x="171908" y="671642"/>
                    <a:pt x="146507" y="627985"/>
                  </a:cubicBezTo>
                  <a:lnTo>
                    <a:pt x="25361" y="419765"/>
                  </a:lnTo>
                  <a:cubicBezTo>
                    <a:pt x="0" y="376176"/>
                    <a:pt x="0" y="322324"/>
                    <a:pt x="25361" y="278735"/>
                  </a:cubicBezTo>
                  <a:lnTo>
                    <a:pt x="146507" y="70515"/>
                  </a:lnTo>
                  <a:cubicBezTo>
                    <a:pt x="171908" y="26858"/>
                    <a:pt x="218607" y="0"/>
                    <a:pt x="269116" y="0"/>
                  </a:cubicBezTo>
                  <a:lnTo>
                    <a:pt x="512352" y="0"/>
                  </a:lnTo>
                  <a:cubicBezTo>
                    <a:pt x="562861" y="0"/>
                    <a:pt x="609560" y="26858"/>
                    <a:pt x="634961" y="70515"/>
                  </a:cubicBezTo>
                  <a:lnTo>
                    <a:pt x="756107" y="278735"/>
                  </a:lnTo>
                  <a:cubicBezTo>
                    <a:pt x="781468" y="322324"/>
                    <a:pt x="781468" y="376176"/>
                    <a:pt x="756107" y="4197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44317" y="2540134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1" name="TextBox 31"/>
          <p:cNvSpPr txBox="1"/>
          <p:nvPr/>
        </p:nvSpPr>
        <p:spPr>
          <a:xfrm>
            <a:off x="9738358" y="3530026"/>
            <a:ext cx="7474091" cy="1873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073"/>
              </a:lnSpc>
            </a:pPr>
            <a:r>
              <a:rPr lang="es-ES_tradnl" sz="7292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OFERTA</a:t>
            </a:r>
          </a:p>
          <a:p>
            <a:pPr algn="r">
              <a:lnSpc>
                <a:spcPts val="7073"/>
              </a:lnSpc>
            </a:pPr>
            <a:r>
              <a:rPr lang="es-ES_tradnl" sz="7292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ACADÉMICA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34190" y="5625420"/>
            <a:ext cx="8078259" cy="62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05"/>
              </a:lnSpc>
            </a:pPr>
            <a:r>
              <a:rPr lang="es-ES_tradnl" sz="4748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PROGRAMAS Y SERVICIOS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014096" y="6902770"/>
            <a:ext cx="5198353" cy="45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3"/>
              </a:lnSpc>
            </a:pPr>
            <a:r>
              <a:rPr lang="es-ES_tradnl" sz="3457" b="1" noProof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2026</a:t>
            </a:r>
          </a:p>
        </p:txBody>
      </p:sp>
      <p:sp>
        <p:nvSpPr>
          <p:cNvPr id="39" name="Freeform 39"/>
          <p:cNvSpPr/>
          <p:nvPr/>
        </p:nvSpPr>
        <p:spPr>
          <a:xfrm>
            <a:off x="10458643" y="8173314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pic>
        <p:nvPicPr>
          <p:cNvPr id="41" name="Picture 40" descr="A blu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AB96DCB7-23E7-384F-D096-8A5F0D8075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134" y="256611"/>
            <a:ext cx="4133017" cy="1367219"/>
          </a:xfrm>
          <a:prstGeom prst="rect">
            <a:avLst/>
          </a:prstGeom>
        </p:spPr>
      </p:pic>
      <p:pic>
        <p:nvPicPr>
          <p:cNvPr id="46" name="Picture 45" descr="A person and person in blue shirts sitting at a desk&#10;&#10;AI-generated content may be incorrect.">
            <a:extLst>
              <a:ext uri="{FF2B5EF4-FFF2-40B4-BE49-F238E27FC236}">
                <a16:creationId xmlns:a16="http://schemas.microsoft.com/office/drawing/2014/main" id="{76025D95-8D36-BBED-5637-62C8A28BD5E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8" t="-265" r="11315" b="265"/>
          <a:stretch>
            <a:fillRect/>
          </a:stretch>
        </p:blipFill>
        <p:spPr>
          <a:xfrm>
            <a:off x="1335108" y="1491414"/>
            <a:ext cx="5795266" cy="5023686"/>
          </a:xfrm>
          <a:prstGeom prst="hexagon">
            <a:avLst>
              <a:gd name="adj" fmla="val 26978"/>
              <a:gd name="vf" fmla="val 115470"/>
            </a:avLst>
          </a:prstGeom>
        </p:spPr>
      </p:pic>
      <p:grpSp>
        <p:nvGrpSpPr>
          <p:cNvPr id="16" name="Group 16"/>
          <p:cNvGrpSpPr/>
          <p:nvPr/>
        </p:nvGrpSpPr>
        <p:grpSpPr>
          <a:xfrm>
            <a:off x="3320247" y="4648739"/>
            <a:ext cx="5576612" cy="4792401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9597" y="0"/>
              <a:ext cx="793606" cy="698500"/>
            </a:xfrm>
            <a:custGeom>
              <a:avLst/>
              <a:gdLst/>
              <a:ahLst/>
              <a:cxnLst/>
              <a:rect l="l" t="t" r="r" b="b"/>
              <a:pathLst>
                <a:path w="793606" h="698500">
                  <a:moveTo>
                    <a:pt x="778069" y="392449"/>
                  </a:moveTo>
                  <a:lnTo>
                    <a:pt x="625137" y="655301"/>
                  </a:lnTo>
                  <a:cubicBezTo>
                    <a:pt x="609576" y="682047"/>
                    <a:pt x="580967" y="698500"/>
                    <a:pt x="550025" y="698500"/>
                  </a:cubicBezTo>
                  <a:lnTo>
                    <a:pt x="243581" y="698500"/>
                  </a:lnTo>
                  <a:cubicBezTo>
                    <a:pt x="212639" y="698500"/>
                    <a:pt x="184030" y="682047"/>
                    <a:pt x="168469" y="655301"/>
                  </a:cubicBezTo>
                  <a:lnTo>
                    <a:pt x="15537" y="392449"/>
                  </a:lnTo>
                  <a:cubicBezTo>
                    <a:pt x="0" y="365745"/>
                    <a:pt x="0" y="332755"/>
                    <a:pt x="15537" y="306051"/>
                  </a:cubicBezTo>
                  <a:lnTo>
                    <a:pt x="168469" y="43199"/>
                  </a:lnTo>
                  <a:cubicBezTo>
                    <a:pt x="184030" y="16453"/>
                    <a:pt x="212639" y="0"/>
                    <a:pt x="243581" y="0"/>
                  </a:cubicBezTo>
                  <a:lnTo>
                    <a:pt x="550025" y="0"/>
                  </a:lnTo>
                  <a:cubicBezTo>
                    <a:pt x="580967" y="0"/>
                    <a:pt x="609576" y="16453"/>
                    <a:pt x="625137" y="43199"/>
                  </a:cubicBezTo>
                  <a:lnTo>
                    <a:pt x="778069" y="306051"/>
                  </a:lnTo>
                  <a:cubicBezTo>
                    <a:pt x="793606" y="332755"/>
                    <a:pt x="793606" y="365745"/>
                    <a:pt x="778069" y="392449"/>
                  </a:cubicBezTo>
                  <a:close/>
                </a:path>
              </a:pathLst>
            </a:custGeom>
            <a:solidFill>
              <a:srgbClr val="FFFFFF"/>
            </a:solidFill>
            <a:ln w="409575" cap="rnd">
              <a:gradFill>
                <a:gsLst>
                  <a:gs pos="0">
                    <a:srgbClr val="1668DA">
                      <a:alpha val="100000"/>
                    </a:srgbClr>
                  </a:gs>
                  <a:gs pos="100000">
                    <a:srgbClr val="56B5F1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056498" y="5267859"/>
            <a:ext cx="4104109" cy="3554159"/>
            <a:chOff x="0" y="0"/>
            <a:chExt cx="6350000" cy="5499100"/>
          </a:xfrm>
        </p:grpSpPr>
        <p:sp>
          <p:nvSpPr>
            <p:cNvPr id="20" name="Freeform 20"/>
            <p:cNvSpPr/>
            <p:nvPr/>
          </p:nvSpPr>
          <p:spPr>
            <a:xfrm>
              <a:off x="81461" y="0"/>
              <a:ext cx="6187078" cy="5499100"/>
            </a:xfrm>
            <a:custGeom>
              <a:avLst/>
              <a:gdLst/>
              <a:ahLst/>
              <a:cxnLst/>
              <a:rect l="l" t="t" r="r" b="b"/>
              <a:pathLst>
                <a:path w="6187078" h="5499100">
                  <a:moveTo>
                    <a:pt x="4253655" y="0"/>
                  </a:moveTo>
                  <a:lnTo>
                    <a:pt x="1933423" y="0"/>
                  </a:lnTo>
                  <a:cubicBezTo>
                    <a:pt x="1668956" y="0"/>
                    <a:pt x="1424579" y="141089"/>
                    <a:pt x="1292343" y="370122"/>
                  </a:cubicBezTo>
                  <a:lnTo>
                    <a:pt x="132235" y="2379428"/>
                  </a:lnTo>
                  <a:cubicBezTo>
                    <a:pt x="0" y="2608459"/>
                    <a:pt x="0" y="2890641"/>
                    <a:pt x="132235" y="3119672"/>
                  </a:cubicBezTo>
                  <a:lnTo>
                    <a:pt x="1292343" y="5128978"/>
                  </a:lnTo>
                  <a:cubicBezTo>
                    <a:pt x="1424579" y="5358011"/>
                    <a:pt x="1668956" y="5499100"/>
                    <a:pt x="1933423" y="5499100"/>
                  </a:cubicBezTo>
                  <a:lnTo>
                    <a:pt x="4253655" y="5499100"/>
                  </a:lnTo>
                  <a:cubicBezTo>
                    <a:pt x="4518122" y="5499100"/>
                    <a:pt x="4762500" y="5358011"/>
                    <a:pt x="4894736" y="5128978"/>
                  </a:cubicBezTo>
                  <a:lnTo>
                    <a:pt x="6054843" y="3119672"/>
                  </a:lnTo>
                  <a:cubicBezTo>
                    <a:pt x="6187078" y="2890641"/>
                    <a:pt x="6187078" y="2608459"/>
                    <a:pt x="6054843" y="2379428"/>
                  </a:cubicBezTo>
                  <a:lnTo>
                    <a:pt x="4894736" y="370122"/>
                  </a:lnTo>
                  <a:cubicBezTo>
                    <a:pt x="4762500" y="141089"/>
                    <a:pt x="4518122" y="0"/>
                    <a:pt x="4253655" y="0"/>
                  </a:cubicBezTo>
                  <a:close/>
                </a:path>
              </a:pathLst>
            </a:custGeom>
            <a:blipFill>
              <a:blip r:embed="rId14"/>
              <a:stretch>
                <a:fillRect l="-17422" r="-17422"/>
              </a:stretch>
            </a:blipFill>
          </p:spPr>
          <p:txBody>
            <a:bodyPr/>
            <a:lstStyle/>
            <a:p>
              <a:endParaRPr lang="es-ES_tradnl" noProof="0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A3C02BE4-822B-2FC0-92A1-D688772B2B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3" r="11453"/>
          <a:stretch/>
        </p:blipFill>
        <p:spPr>
          <a:xfrm>
            <a:off x="3983633" y="5184861"/>
            <a:ext cx="4195782" cy="3637157"/>
          </a:xfrm>
          <a:prstGeom prst="hexagon">
            <a:avLst>
              <a:gd name="adj" fmla="val 26978"/>
              <a:gd name="vf" fmla="val 115470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C77F-A237-E77D-3FE5-26699D07B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2AAE2F3-EBEA-96D7-663E-9DE2F399DDEF}"/>
              </a:ext>
            </a:extLst>
          </p:cNvPr>
          <p:cNvSpPr txBox="1"/>
          <p:nvPr/>
        </p:nvSpPr>
        <p:spPr>
          <a:xfrm>
            <a:off x="6553200" y="617391"/>
            <a:ext cx="10963868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717"/>
              </a:lnSpc>
            </a:pPr>
            <a:r>
              <a:rPr lang="es-ES_tradnl" sz="5294" b="1" noProof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Children</a:t>
            </a: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r">
              <a:lnSpc>
                <a:spcPts val="5717"/>
              </a:lnSpc>
            </a:pP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16hrs/ciclo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01879AF-AD19-15FE-3469-FA2078290F5F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6B848CC-171B-9C2B-A78D-1132AE3A0E75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B5B3DD5-3A5E-BFC8-7B36-416AB288E215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AE4DE5D5-8A2F-8429-FC0B-92F9CAD902CB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7DC4736-CB37-0623-CF0B-A3F1C40ED7B4}"/>
              </a:ext>
            </a:extLst>
          </p:cNvPr>
          <p:cNvSpPr/>
          <p:nvPr/>
        </p:nvSpPr>
        <p:spPr>
          <a:xfrm>
            <a:off x="1834449" y="4948236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Starters</a:t>
            </a:r>
            <a:endParaRPr lang="es-ES_tradnl" noProof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116FA7-77CE-3CE8-359A-8ECFB97E5AFC}"/>
              </a:ext>
            </a:extLst>
          </p:cNvPr>
          <p:cNvSpPr/>
          <p:nvPr/>
        </p:nvSpPr>
        <p:spPr>
          <a:xfrm>
            <a:off x="1834449" y="5448092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D650FB2-A223-ED72-7164-BB7536FCE3DC}"/>
              </a:ext>
            </a:extLst>
          </p:cNvPr>
          <p:cNvSpPr/>
          <p:nvPr/>
        </p:nvSpPr>
        <p:spPr>
          <a:xfrm>
            <a:off x="4071357" y="5448092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12C9596-CEFA-BA29-B820-85219AD4879E}"/>
              </a:ext>
            </a:extLst>
          </p:cNvPr>
          <p:cNvSpPr/>
          <p:nvPr/>
        </p:nvSpPr>
        <p:spPr>
          <a:xfrm>
            <a:off x="5614002" y="5448092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D0347C-C83D-9A4D-488D-C56A016DC84F}"/>
              </a:ext>
            </a:extLst>
          </p:cNvPr>
          <p:cNvSpPr/>
          <p:nvPr/>
        </p:nvSpPr>
        <p:spPr>
          <a:xfrm>
            <a:off x="1834449" y="595126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Starters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4EB9330-9A44-9728-AB06-EA888481AC25}"/>
              </a:ext>
            </a:extLst>
          </p:cNvPr>
          <p:cNvSpPr/>
          <p:nvPr/>
        </p:nvSpPr>
        <p:spPr>
          <a:xfrm>
            <a:off x="4071357" y="5951266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Explore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Our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AC579CB-5E1F-EF0F-76A5-361A9750CAF4}"/>
              </a:ext>
            </a:extLst>
          </p:cNvPr>
          <p:cNvSpPr/>
          <p:nvPr/>
        </p:nvSpPr>
        <p:spPr>
          <a:xfrm>
            <a:off x="5614002" y="595126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73A2903-237B-40EE-CF5B-CA2DA799CC29}"/>
              </a:ext>
            </a:extLst>
          </p:cNvPr>
          <p:cNvSpPr/>
          <p:nvPr/>
        </p:nvSpPr>
        <p:spPr>
          <a:xfrm>
            <a:off x="1834449" y="64386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Starters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B34BE4-4DE5-CC3E-9840-6E49C0877170}"/>
              </a:ext>
            </a:extLst>
          </p:cNvPr>
          <p:cNvSpPr/>
          <p:nvPr/>
        </p:nvSpPr>
        <p:spPr>
          <a:xfrm>
            <a:off x="5614002" y="64386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32DB549-F599-4283-A236-4D78625352AF}"/>
              </a:ext>
            </a:extLst>
          </p:cNvPr>
          <p:cNvSpPr/>
          <p:nvPr/>
        </p:nvSpPr>
        <p:spPr>
          <a:xfrm>
            <a:off x="1834449" y="68958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Starters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BC82CCD-4146-09B1-43D5-E9E47FF1B3E3}"/>
              </a:ext>
            </a:extLst>
          </p:cNvPr>
          <p:cNvSpPr/>
          <p:nvPr/>
        </p:nvSpPr>
        <p:spPr>
          <a:xfrm>
            <a:off x="5614002" y="68958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FAB228B-92AB-DD92-5C1E-A8E839A85BA3}"/>
              </a:ext>
            </a:extLst>
          </p:cNvPr>
          <p:cNvSpPr/>
          <p:nvPr/>
        </p:nvSpPr>
        <p:spPr>
          <a:xfrm>
            <a:off x="1834449" y="73530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Starters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AAFCB1D-0806-3D51-4E38-13747CE769AB}"/>
              </a:ext>
            </a:extLst>
          </p:cNvPr>
          <p:cNvSpPr/>
          <p:nvPr/>
        </p:nvSpPr>
        <p:spPr>
          <a:xfrm>
            <a:off x="5614002" y="73530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7171BEA-0419-EFDC-9267-A7F8176DC32A}"/>
              </a:ext>
            </a:extLst>
          </p:cNvPr>
          <p:cNvSpPr/>
          <p:nvPr/>
        </p:nvSpPr>
        <p:spPr>
          <a:xfrm>
            <a:off x="1834449" y="781772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Starters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D4D1A4B-FF89-247D-27C6-94A8BD66E205}"/>
              </a:ext>
            </a:extLst>
          </p:cNvPr>
          <p:cNvSpPr/>
          <p:nvPr/>
        </p:nvSpPr>
        <p:spPr>
          <a:xfrm>
            <a:off x="1834449" y="828233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Starters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C08D4A9-BC7F-F242-8DDD-CF82BB830141}"/>
              </a:ext>
            </a:extLst>
          </p:cNvPr>
          <p:cNvSpPr/>
          <p:nvPr/>
        </p:nvSpPr>
        <p:spPr>
          <a:xfrm>
            <a:off x="1834449" y="873542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Starters 7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293D778-8950-E36A-6F26-C6BB202AF656}"/>
              </a:ext>
            </a:extLst>
          </p:cNvPr>
          <p:cNvSpPr/>
          <p:nvPr/>
        </p:nvSpPr>
        <p:spPr>
          <a:xfrm>
            <a:off x="1834449" y="920178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Starters 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6AC2E55-470A-08BF-F78C-F86707554AEF}"/>
              </a:ext>
            </a:extLst>
          </p:cNvPr>
          <p:cNvSpPr/>
          <p:nvPr/>
        </p:nvSpPr>
        <p:spPr>
          <a:xfrm>
            <a:off x="4071357" y="7810291"/>
            <a:ext cx="1474219" cy="1825095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Explore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Our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ABF8F04-88C9-2A17-4906-02C562AF63F3}"/>
              </a:ext>
            </a:extLst>
          </p:cNvPr>
          <p:cNvSpPr/>
          <p:nvPr/>
        </p:nvSpPr>
        <p:spPr>
          <a:xfrm>
            <a:off x="5614002" y="78102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A8EB3A2B-7C53-62D4-3651-4D546A400794}"/>
              </a:ext>
            </a:extLst>
          </p:cNvPr>
          <p:cNvSpPr/>
          <p:nvPr/>
        </p:nvSpPr>
        <p:spPr>
          <a:xfrm>
            <a:off x="5614002" y="82674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BD608ED-16EA-FC5D-CA32-22BE882A1EFD}"/>
              </a:ext>
            </a:extLst>
          </p:cNvPr>
          <p:cNvSpPr/>
          <p:nvPr/>
        </p:nvSpPr>
        <p:spPr>
          <a:xfrm>
            <a:off x="5614002" y="8724692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CA2EBCB1-9808-B9BA-B792-1441D3855A6D}"/>
              </a:ext>
            </a:extLst>
          </p:cNvPr>
          <p:cNvSpPr/>
          <p:nvPr/>
        </p:nvSpPr>
        <p:spPr>
          <a:xfrm>
            <a:off x="5614002" y="9181892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3422AAD1-3EA8-74EF-C816-642DEC367AEA}"/>
              </a:ext>
            </a:extLst>
          </p:cNvPr>
          <p:cNvSpPr/>
          <p:nvPr/>
        </p:nvSpPr>
        <p:spPr>
          <a:xfrm>
            <a:off x="1834449" y="9676343"/>
            <a:ext cx="4614102" cy="407995"/>
          </a:xfrm>
          <a:prstGeom prst="round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Pre-A1 Starters</a:t>
            </a:r>
            <a:endParaRPr lang="es-ES_tradnl" noProof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9A90E7-B426-1FAE-2C0D-1F7218A4B63C}"/>
              </a:ext>
            </a:extLst>
          </p:cNvPr>
          <p:cNvSpPr/>
          <p:nvPr/>
        </p:nvSpPr>
        <p:spPr>
          <a:xfrm>
            <a:off x="6553200" y="4948236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Movers</a:t>
            </a:r>
            <a:endParaRPr lang="es-ES_tradnl" noProof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F3F13FB-B59D-1F14-BCDB-5AB5E5DCEED7}"/>
              </a:ext>
            </a:extLst>
          </p:cNvPr>
          <p:cNvSpPr/>
          <p:nvPr/>
        </p:nvSpPr>
        <p:spPr>
          <a:xfrm>
            <a:off x="6553200" y="5448092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2EE5D2-5D9A-BD43-9D79-30A50CCC57D9}"/>
              </a:ext>
            </a:extLst>
          </p:cNvPr>
          <p:cNvSpPr/>
          <p:nvPr/>
        </p:nvSpPr>
        <p:spPr>
          <a:xfrm>
            <a:off x="8790108" y="5448092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680E9AB-44BF-FEF9-AC89-0E694635073F}"/>
              </a:ext>
            </a:extLst>
          </p:cNvPr>
          <p:cNvSpPr/>
          <p:nvPr/>
        </p:nvSpPr>
        <p:spPr>
          <a:xfrm>
            <a:off x="10332753" y="5448092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B1192D1-61A7-0B6A-3B53-6D17EB01E30A}"/>
              </a:ext>
            </a:extLst>
          </p:cNvPr>
          <p:cNvSpPr/>
          <p:nvPr/>
        </p:nvSpPr>
        <p:spPr>
          <a:xfrm>
            <a:off x="6553200" y="595126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Movers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20DB5E-719B-3435-51D4-45AC490F8C1A}"/>
              </a:ext>
            </a:extLst>
          </p:cNvPr>
          <p:cNvSpPr/>
          <p:nvPr/>
        </p:nvSpPr>
        <p:spPr>
          <a:xfrm>
            <a:off x="8790108" y="5951266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Explore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Our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FAF372-5625-F393-8EDB-BB8A8249C4B5}"/>
              </a:ext>
            </a:extLst>
          </p:cNvPr>
          <p:cNvSpPr/>
          <p:nvPr/>
        </p:nvSpPr>
        <p:spPr>
          <a:xfrm>
            <a:off x="10332753" y="595126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3FF8439-44A2-D59B-86EC-1468EC0184C9}"/>
              </a:ext>
            </a:extLst>
          </p:cNvPr>
          <p:cNvSpPr/>
          <p:nvPr/>
        </p:nvSpPr>
        <p:spPr>
          <a:xfrm>
            <a:off x="6553200" y="64386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Movers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F86C91-B49E-1F56-892D-75EAF622303C}"/>
              </a:ext>
            </a:extLst>
          </p:cNvPr>
          <p:cNvSpPr/>
          <p:nvPr/>
        </p:nvSpPr>
        <p:spPr>
          <a:xfrm>
            <a:off x="10332753" y="64386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581504E-DFA8-06AE-0B88-61BCE0E486A1}"/>
              </a:ext>
            </a:extLst>
          </p:cNvPr>
          <p:cNvSpPr/>
          <p:nvPr/>
        </p:nvSpPr>
        <p:spPr>
          <a:xfrm>
            <a:off x="6553200" y="68958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Movers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2B5517D-80FC-66BE-F379-36221FEB0F85}"/>
              </a:ext>
            </a:extLst>
          </p:cNvPr>
          <p:cNvSpPr/>
          <p:nvPr/>
        </p:nvSpPr>
        <p:spPr>
          <a:xfrm>
            <a:off x="10332753" y="68958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4708EE8-2BFF-B783-F33B-733A3980FD64}"/>
              </a:ext>
            </a:extLst>
          </p:cNvPr>
          <p:cNvSpPr/>
          <p:nvPr/>
        </p:nvSpPr>
        <p:spPr>
          <a:xfrm>
            <a:off x="6553200" y="73530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Movers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23167F8-C3EC-1533-9B15-0ED0DFFA962E}"/>
              </a:ext>
            </a:extLst>
          </p:cNvPr>
          <p:cNvSpPr/>
          <p:nvPr/>
        </p:nvSpPr>
        <p:spPr>
          <a:xfrm>
            <a:off x="10332753" y="73530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9818A7B-491A-6DE5-87F6-8B33315DE155}"/>
              </a:ext>
            </a:extLst>
          </p:cNvPr>
          <p:cNvSpPr/>
          <p:nvPr/>
        </p:nvSpPr>
        <p:spPr>
          <a:xfrm>
            <a:off x="6553200" y="781772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Movers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07B3F0E-9772-8535-947B-99EA54260ADF}"/>
              </a:ext>
            </a:extLst>
          </p:cNvPr>
          <p:cNvSpPr/>
          <p:nvPr/>
        </p:nvSpPr>
        <p:spPr>
          <a:xfrm>
            <a:off x="6553200" y="828233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Movers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F2B73A6-0DFA-4483-0036-C973E11F8D3A}"/>
              </a:ext>
            </a:extLst>
          </p:cNvPr>
          <p:cNvSpPr/>
          <p:nvPr/>
        </p:nvSpPr>
        <p:spPr>
          <a:xfrm>
            <a:off x="6553200" y="873542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Movers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7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DD5FC4E-B7DF-5BBB-6D6D-07F259975B17}"/>
              </a:ext>
            </a:extLst>
          </p:cNvPr>
          <p:cNvSpPr/>
          <p:nvPr/>
        </p:nvSpPr>
        <p:spPr>
          <a:xfrm>
            <a:off x="6553200" y="920178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Movers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7988109-AFE0-E917-CC7F-E2F3492122AE}"/>
              </a:ext>
            </a:extLst>
          </p:cNvPr>
          <p:cNvSpPr/>
          <p:nvPr/>
        </p:nvSpPr>
        <p:spPr>
          <a:xfrm>
            <a:off x="8790108" y="7810291"/>
            <a:ext cx="1474219" cy="1825095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Explore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Our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9305C2F-05C8-724A-B19C-2E1E395979BD}"/>
              </a:ext>
            </a:extLst>
          </p:cNvPr>
          <p:cNvSpPr/>
          <p:nvPr/>
        </p:nvSpPr>
        <p:spPr>
          <a:xfrm>
            <a:off x="10332753" y="78102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95A0C1B-BFFB-1646-E84E-AB746CEF9785}"/>
              </a:ext>
            </a:extLst>
          </p:cNvPr>
          <p:cNvSpPr/>
          <p:nvPr/>
        </p:nvSpPr>
        <p:spPr>
          <a:xfrm>
            <a:off x="10332753" y="82674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88B09AA-0CC0-1CB5-218D-FD2140069488}"/>
              </a:ext>
            </a:extLst>
          </p:cNvPr>
          <p:cNvSpPr/>
          <p:nvPr/>
        </p:nvSpPr>
        <p:spPr>
          <a:xfrm>
            <a:off x="10332753" y="8724692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5EDFF17-52E5-17D2-8E40-3994E4480E11}"/>
              </a:ext>
            </a:extLst>
          </p:cNvPr>
          <p:cNvSpPr/>
          <p:nvPr/>
        </p:nvSpPr>
        <p:spPr>
          <a:xfrm>
            <a:off x="10332753" y="9181892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412037C-B807-17AA-321F-FA6FFDB564BC}"/>
              </a:ext>
            </a:extLst>
          </p:cNvPr>
          <p:cNvSpPr/>
          <p:nvPr/>
        </p:nvSpPr>
        <p:spPr>
          <a:xfrm>
            <a:off x="11270611" y="4948236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Flyers</a:t>
            </a:r>
            <a:endParaRPr lang="es-ES_tradnl" noProof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7D9945F-70F1-AFC8-F035-E886AF81EE4A}"/>
              </a:ext>
            </a:extLst>
          </p:cNvPr>
          <p:cNvSpPr/>
          <p:nvPr/>
        </p:nvSpPr>
        <p:spPr>
          <a:xfrm>
            <a:off x="11270611" y="5448092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6EB00FD-6389-4201-E3DD-77D6AD688199}"/>
              </a:ext>
            </a:extLst>
          </p:cNvPr>
          <p:cNvSpPr/>
          <p:nvPr/>
        </p:nvSpPr>
        <p:spPr>
          <a:xfrm>
            <a:off x="13507519" y="5448092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D898CDD-91A9-2758-61F4-4A9C84785FF4}"/>
              </a:ext>
            </a:extLst>
          </p:cNvPr>
          <p:cNvSpPr/>
          <p:nvPr/>
        </p:nvSpPr>
        <p:spPr>
          <a:xfrm>
            <a:off x="15050164" y="5448092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810F3B5-9CDF-6B3B-BF1D-636DAAB85FB2}"/>
              </a:ext>
            </a:extLst>
          </p:cNvPr>
          <p:cNvSpPr/>
          <p:nvPr/>
        </p:nvSpPr>
        <p:spPr>
          <a:xfrm>
            <a:off x="11270611" y="595126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Flyers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157ED6-B79E-D586-779B-A1C1130EA04A}"/>
              </a:ext>
            </a:extLst>
          </p:cNvPr>
          <p:cNvSpPr/>
          <p:nvPr/>
        </p:nvSpPr>
        <p:spPr>
          <a:xfrm>
            <a:off x="13507519" y="5951266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Explore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Our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AEEB752-0023-DF9E-2724-8A2455D3C2BB}"/>
              </a:ext>
            </a:extLst>
          </p:cNvPr>
          <p:cNvSpPr/>
          <p:nvPr/>
        </p:nvSpPr>
        <p:spPr>
          <a:xfrm>
            <a:off x="15050164" y="595126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9B1580E-D9A7-4CB3-A29B-ABFE1497CCA1}"/>
              </a:ext>
            </a:extLst>
          </p:cNvPr>
          <p:cNvSpPr/>
          <p:nvPr/>
        </p:nvSpPr>
        <p:spPr>
          <a:xfrm>
            <a:off x="11270611" y="64386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Flyers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503A62E-79E4-48B3-2F7C-89E4BB29B929}"/>
              </a:ext>
            </a:extLst>
          </p:cNvPr>
          <p:cNvSpPr/>
          <p:nvPr/>
        </p:nvSpPr>
        <p:spPr>
          <a:xfrm>
            <a:off x="15050164" y="64386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FB3DE43-4022-4489-6555-30757BFC6AF1}"/>
              </a:ext>
            </a:extLst>
          </p:cNvPr>
          <p:cNvSpPr/>
          <p:nvPr/>
        </p:nvSpPr>
        <p:spPr>
          <a:xfrm>
            <a:off x="11270611" y="68958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Flyers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5628F44E-3B17-A2B6-C070-AFA34AD6E6FA}"/>
              </a:ext>
            </a:extLst>
          </p:cNvPr>
          <p:cNvSpPr/>
          <p:nvPr/>
        </p:nvSpPr>
        <p:spPr>
          <a:xfrm>
            <a:off x="15050164" y="68958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36FBEC9-9AD2-0B68-FFD0-57EB41957DDB}"/>
              </a:ext>
            </a:extLst>
          </p:cNvPr>
          <p:cNvSpPr/>
          <p:nvPr/>
        </p:nvSpPr>
        <p:spPr>
          <a:xfrm>
            <a:off x="11270611" y="73530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Flyers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EE55F1D-899D-4916-24AB-D8BD2A51B81A}"/>
              </a:ext>
            </a:extLst>
          </p:cNvPr>
          <p:cNvSpPr/>
          <p:nvPr/>
        </p:nvSpPr>
        <p:spPr>
          <a:xfrm>
            <a:off x="15050164" y="73530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4C2A618-6DA4-139E-B72D-8431A38FD387}"/>
              </a:ext>
            </a:extLst>
          </p:cNvPr>
          <p:cNvSpPr/>
          <p:nvPr/>
        </p:nvSpPr>
        <p:spPr>
          <a:xfrm>
            <a:off x="11270611" y="781772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Flyers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F37465B-BA1A-A8E0-9937-95125019D33F}"/>
              </a:ext>
            </a:extLst>
          </p:cNvPr>
          <p:cNvSpPr/>
          <p:nvPr/>
        </p:nvSpPr>
        <p:spPr>
          <a:xfrm>
            <a:off x="11270611" y="828233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Flyers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2182A3C-B602-D123-8C4D-7A286840F7A8}"/>
              </a:ext>
            </a:extLst>
          </p:cNvPr>
          <p:cNvSpPr/>
          <p:nvPr/>
        </p:nvSpPr>
        <p:spPr>
          <a:xfrm>
            <a:off x="11270611" y="873542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Flyers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7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D25208F-28B8-1A9A-1D17-3D2198076292}"/>
              </a:ext>
            </a:extLst>
          </p:cNvPr>
          <p:cNvSpPr/>
          <p:nvPr/>
        </p:nvSpPr>
        <p:spPr>
          <a:xfrm>
            <a:off x="11270611" y="920178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Flyers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936DE26-2197-EE55-E5DD-09246D53DCB2}"/>
              </a:ext>
            </a:extLst>
          </p:cNvPr>
          <p:cNvSpPr/>
          <p:nvPr/>
        </p:nvSpPr>
        <p:spPr>
          <a:xfrm>
            <a:off x="13507519" y="7810291"/>
            <a:ext cx="1474219" cy="1825095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Explore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Our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919FE289-3B5D-2325-3F66-21C5DCBF1706}"/>
              </a:ext>
            </a:extLst>
          </p:cNvPr>
          <p:cNvSpPr/>
          <p:nvPr/>
        </p:nvSpPr>
        <p:spPr>
          <a:xfrm>
            <a:off x="15050164" y="78102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F64BD543-C409-74D2-110D-10564D56D327}"/>
              </a:ext>
            </a:extLst>
          </p:cNvPr>
          <p:cNvSpPr/>
          <p:nvPr/>
        </p:nvSpPr>
        <p:spPr>
          <a:xfrm>
            <a:off x="15050164" y="826749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BA79EC7-DB2A-9FFE-E841-606C0F185BDD}"/>
              </a:ext>
            </a:extLst>
          </p:cNvPr>
          <p:cNvSpPr/>
          <p:nvPr/>
        </p:nvSpPr>
        <p:spPr>
          <a:xfrm>
            <a:off x="15050164" y="8724692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43B322A0-B7FE-2A42-075F-8B90A1AA4F2F}"/>
              </a:ext>
            </a:extLst>
          </p:cNvPr>
          <p:cNvSpPr/>
          <p:nvPr/>
        </p:nvSpPr>
        <p:spPr>
          <a:xfrm>
            <a:off x="15050164" y="9181892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659B9310-2D19-377E-00D6-73669EDBD15A}"/>
              </a:ext>
            </a:extLst>
          </p:cNvPr>
          <p:cNvSpPr/>
          <p:nvPr/>
        </p:nvSpPr>
        <p:spPr>
          <a:xfrm>
            <a:off x="6553204" y="9676343"/>
            <a:ext cx="4614102" cy="407995"/>
          </a:xfrm>
          <a:prstGeom prst="round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A1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Movers</a:t>
            </a:r>
            <a:endParaRPr lang="es-ES_tradnl" noProof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9BF70E6A-89D4-F9B4-B68E-47A169583961}"/>
              </a:ext>
            </a:extLst>
          </p:cNvPr>
          <p:cNvSpPr/>
          <p:nvPr/>
        </p:nvSpPr>
        <p:spPr>
          <a:xfrm>
            <a:off x="11271960" y="9676343"/>
            <a:ext cx="4614102" cy="407995"/>
          </a:xfrm>
          <a:prstGeom prst="round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A2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Flyers</a:t>
            </a:r>
            <a:endParaRPr lang="es-ES_tradnl" noProof="0"/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D7B820C2-E0EA-DB9C-AC06-041CE65168B2}"/>
              </a:ext>
            </a:extLst>
          </p:cNvPr>
          <p:cNvSpPr/>
          <p:nvPr/>
        </p:nvSpPr>
        <p:spPr>
          <a:xfrm>
            <a:off x="6217725" y="1494805"/>
            <a:ext cx="5621726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Foundation</a:t>
            </a:r>
            <a:endParaRPr lang="es-ES_tradnl" noProof="0"/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6DD01975-FA23-413A-ED9F-C69064B56694}"/>
              </a:ext>
            </a:extLst>
          </p:cNvPr>
          <p:cNvSpPr/>
          <p:nvPr/>
        </p:nvSpPr>
        <p:spPr>
          <a:xfrm>
            <a:off x="6217725" y="1994661"/>
            <a:ext cx="3176106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AA7CC0A2-5AE7-6ACF-75F9-8C4D706E2F83}"/>
              </a:ext>
            </a:extLst>
          </p:cNvPr>
          <p:cNvSpPr/>
          <p:nvPr/>
        </p:nvSpPr>
        <p:spPr>
          <a:xfrm>
            <a:off x="9462257" y="1994661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222914D3-B8D7-FC15-B1F7-428DD6FEED1F}"/>
              </a:ext>
            </a:extLst>
          </p:cNvPr>
          <p:cNvSpPr/>
          <p:nvPr/>
        </p:nvSpPr>
        <p:spPr>
          <a:xfrm>
            <a:off x="11004902" y="1994661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D94FE08A-0D1D-A054-0329-7340A4388D89}"/>
              </a:ext>
            </a:extLst>
          </p:cNvPr>
          <p:cNvSpPr/>
          <p:nvPr/>
        </p:nvSpPr>
        <p:spPr>
          <a:xfrm>
            <a:off x="6217725" y="2497834"/>
            <a:ext cx="3194751" cy="448477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Foundation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55BF5D54-958A-FA21-652E-417967F02107}"/>
              </a:ext>
            </a:extLst>
          </p:cNvPr>
          <p:cNvSpPr/>
          <p:nvPr/>
        </p:nvSpPr>
        <p:spPr>
          <a:xfrm>
            <a:off x="9462257" y="2497835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Explore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Our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Starter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482D2FFC-7224-9950-E80E-A7B450B3E549}"/>
              </a:ext>
            </a:extLst>
          </p:cNvPr>
          <p:cNvSpPr/>
          <p:nvPr/>
        </p:nvSpPr>
        <p:spPr>
          <a:xfrm>
            <a:off x="11004902" y="249783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4AAE3C40-421A-53B4-F878-4983F52AB9A3}"/>
              </a:ext>
            </a:extLst>
          </p:cNvPr>
          <p:cNvSpPr/>
          <p:nvPr/>
        </p:nvSpPr>
        <p:spPr>
          <a:xfrm>
            <a:off x="6217725" y="2985260"/>
            <a:ext cx="3194751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Foundation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93D94711-D145-13B3-B452-058A14B15C29}"/>
              </a:ext>
            </a:extLst>
          </p:cNvPr>
          <p:cNvSpPr/>
          <p:nvPr/>
        </p:nvSpPr>
        <p:spPr>
          <a:xfrm>
            <a:off x="11004902" y="298526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A59EAF20-A2D6-AE7C-B089-A0CF8BA52EF0}"/>
              </a:ext>
            </a:extLst>
          </p:cNvPr>
          <p:cNvSpPr/>
          <p:nvPr/>
        </p:nvSpPr>
        <p:spPr>
          <a:xfrm>
            <a:off x="6217725" y="3442460"/>
            <a:ext cx="3194751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Foundation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1381A194-100F-C542-604C-6B2CB33EFC95}"/>
              </a:ext>
            </a:extLst>
          </p:cNvPr>
          <p:cNvSpPr/>
          <p:nvPr/>
        </p:nvSpPr>
        <p:spPr>
          <a:xfrm>
            <a:off x="11004902" y="344246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0B8BFAF5-4D46-4639-B7F2-A3EA6F5FD03C}"/>
              </a:ext>
            </a:extLst>
          </p:cNvPr>
          <p:cNvSpPr/>
          <p:nvPr/>
        </p:nvSpPr>
        <p:spPr>
          <a:xfrm>
            <a:off x="6217725" y="3899660"/>
            <a:ext cx="3194751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Ch.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Foundation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ACDB25C8-5993-E9FC-961C-E236A461B068}"/>
              </a:ext>
            </a:extLst>
          </p:cNvPr>
          <p:cNvSpPr/>
          <p:nvPr/>
        </p:nvSpPr>
        <p:spPr>
          <a:xfrm>
            <a:off x="11004902" y="389966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99E7EFBE-7D9E-112C-CF79-7D9B49344A06}"/>
              </a:ext>
            </a:extLst>
          </p:cNvPr>
          <p:cNvSpPr/>
          <p:nvPr/>
        </p:nvSpPr>
        <p:spPr>
          <a:xfrm>
            <a:off x="6217724" y="4383906"/>
            <a:ext cx="5621725" cy="407995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Foundation</a:t>
            </a:r>
            <a:endParaRPr lang="es-ES_tradnl" noProof="0"/>
          </a:p>
        </p:txBody>
      </p:sp>
      <p:sp>
        <p:nvSpPr>
          <p:cNvPr id="157" name="Freeform 11">
            <a:extLst>
              <a:ext uri="{FF2B5EF4-FFF2-40B4-BE49-F238E27FC236}">
                <a16:creationId xmlns:a16="http://schemas.microsoft.com/office/drawing/2014/main" id="{6544DCDB-0A62-7399-9018-752EB62FC865}"/>
              </a:ext>
            </a:extLst>
          </p:cNvPr>
          <p:cNvSpPr/>
          <p:nvPr/>
        </p:nvSpPr>
        <p:spPr>
          <a:xfrm>
            <a:off x="-4917875" y="-3243435"/>
            <a:ext cx="9282419" cy="486301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158" name="TextBox 4">
            <a:extLst>
              <a:ext uri="{FF2B5EF4-FFF2-40B4-BE49-F238E27FC236}">
                <a16:creationId xmlns:a16="http://schemas.microsoft.com/office/drawing/2014/main" id="{F9FE0D82-63E7-EDB6-DD29-896ACE60C9CC}"/>
              </a:ext>
            </a:extLst>
          </p:cNvPr>
          <p:cNvSpPr txBox="1"/>
          <p:nvPr/>
        </p:nvSpPr>
        <p:spPr>
          <a:xfrm>
            <a:off x="397046" y="-8940"/>
            <a:ext cx="3124200" cy="146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Desde</a:t>
            </a:r>
          </a:p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Marzo 2026</a:t>
            </a:r>
          </a:p>
        </p:txBody>
      </p:sp>
    </p:spTree>
    <p:extLst>
      <p:ext uri="{BB962C8B-B14F-4D97-AF65-F5344CB8AC3E}">
        <p14:creationId xmlns:p14="http://schemas.microsoft.com/office/powerpoint/2010/main" val="8500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2F96C-1C3B-EC77-75A5-B47E92FBF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9A4CF90D-E19D-BDC1-D475-00D937DA2826}"/>
              </a:ext>
            </a:extLst>
          </p:cNvPr>
          <p:cNvSpPr txBox="1"/>
          <p:nvPr/>
        </p:nvSpPr>
        <p:spPr>
          <a:xfrm>
            <a:off x="966616" y="617391"/>
            <a:ext cx="15949783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Juniors</a:t>
            </a:r>
          </a:p>
          <a:p>
            <a:pPr algn="ctr">
              <a:lnSpc>
                <a:spcPts val="5717"/>
              </a:lnSpc>
            </a:pP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16hrs/ciclo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4122E47-D376-2507-BEB6-ABB5FC20F236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5FA0833-60EF-118C-6FAA-E48078B1F4D6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EB60AB47-CB9C-E1B7-FADB-9482ADBC4CE1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1107BA5A-9B28-3AA4-2CB9-D7B7620053F1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AE3847A-CD1C-C220-22EB-BB6EBC7A586C}"/>
              </a:ext>
            </a:extLst>
          </p:cNvPr>
          <p:cNvSpPr/>
          <p:nvPr/>
        </p:nvSpPr>
        <p:spPr>
          <a:xfrm>
            <a:off x="1834449" y="2458455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Adventurer</a:t>
            </a:r>
            <a:endParaRPr lang="es-ES_tradnl" noProof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F53FCB9-2858-0EB6-92F5-D7E1CEF1CC03}"/>
              </a:ext>
            </a:extLst>
          </p:cNvPr>
          <p:cNvSpPr/>
          <p:nvPr/>
        </p:nvSpPr>
        <p:spPr>
          <a:xfrm>
            <a:off x="1834449" y="2958311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1ADB02A-B8BF-E697-D153-0CC31A943E58}"/>
              </a:ext>
            </a:extLst>
          </p:cNvPr>
          <p:cNvSpPr/>
          <p:nvPr/>
        </p:nvSpPr>
        <p:spPr>
          <a:xfrm>
            <a:off x="4071357" y="2958311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943BE4-A2D8-56B6-9703-C54E7158E8FE}"/>
              </a:ext>
            </a:extLst>
          </p:cNvPr>
          <p:cNvSpPr/>
          <p:nvPr/>
        </p:nvSpPr>
        <p:spPr>
          <a:xfrm>
            <a:off x="5614002" y="2958311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7AE1C67-BA06-89D7-EC68-FBAFAD6921DA}"/>
              </a:ext>
            </a:extLst>
          </p:cNvPr>
          <p:cNvSpPr/>
          <p:nvPr/>
        </p:nvSpPr>
        <p:spPr>
          <a:xfrm>
            <a:off x="1834449" y="346148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Adventurer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7A8ED2A-10E1-D480-D1D6-9601A3740F54}"/>
              </a:ext>
            </a:extLst>
          </p:cNvPr>
          <p:cNvSpPr/>
          <p:nvPr/>
        </p:nvSpPr>
        <p:spPr>
          <a:xfrm>
            <a:off x="4071357" y="3461485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Impact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Starter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6352913-CC65-DABD-DC1E-3D7B4ECFF31B}"/>
              </a:ext>
            </a:extLst>
          </p:cNvPr>
          <p:cNvSpPr/>
          <p:nvPr/>
        </p:nvSpPr>
        <p:spPr>
          <a:xfrm>
            <a:off x="5614002" y="346148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489AE4B-70F7-BBF4-B702-DB3416E3D489}"/>
              </a:ext>
            </a:extLst>
          </p:cNvPr>
          <p:cNvSpPr/>
          <p:nvPr/>
        </p:nvSpPr>
        <p:spPr>
          <a:xfrm>
            <a:off x="1834449" y="39489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Adventurer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1FC2301-27A9-E9EF-D969-980A83A7A673}"/>
              </a:ext>
            </a:extLst>
          </p:cNvPr>
          <p:cNvSpPr/>
          <p:nvPr/>
        </p:nvSpPr>
        <p:spPr>
          <a:xfrm>
            <a:off x="5614002" y="39489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917D5B2-EF03-6A0D-4328-36AC1F038711}"/>
              </a:ext>
            </a:extLst>
          </p:cNvPr>
          <p:cNvSpPr/>
          <p:nvPr/>
        </p:nvSpPr>
        <p:spPr>
          <a:xfrm>
            <a:off x="1834449" y="44061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Adventurer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E19BD4A-191B-F0C7-3732-292BFBB86B7E}"/>
              </a:ext>
            </a:extLst>
          </p:cNvPr>
          <p:cNvSpPr/>
          <p:nvPr/>
        </p:nvSpPr>
        <p:spPr>
          <a:xfrm>
            <a:off x="5614002" y="44061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30AFF7A-046B-6E7A-0B97-3AC15B231E3E}"/>
              </a:ext>
            </a:extLst>
          </p:cNvPr>
          <p:cNvSpPr/>
          <p:nvPr/>
        </p:nvSpPr>
        <p:spPr>
          <a:xfrm>
            <a:off x="1834449" y="48633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Adventurer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907DB3F-24B3-297C-B22F-C8BD8801D678}"/>
              </a:ext>
            </a:extLst>
          </p:cNvPr>
          <p:cNvSpPr/>
          <p:nvPr/>
        </p:nvSpPr>
        <p:spPr>
          <a:xfrm>
            <a:off x="5614002" y="48633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8665D7D-25EC-F66A-9349-81B4618D524C}"/>
              </a:ext>
            </a:extLst>
          </p:cNvPr>
          <p:cNvSpPr/>
          <p:nvPr/>
        </p:nvSpPr>
        <p:spPr>
          <a:xfrm>
            <a:off x="1834449" y="532794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Adventurer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B147728-5389-F968-0BDC-DDE8867D434F}"/>
              </a:ext>
            </a:extLst>
          </p:cNvPr>
          <p:cNvSpPr/>
          <p:nvPr/>
        </p:nvSpPr>
        <p:spPr>
          <a:xfrm>
            <a:off x="1834449" y="579255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Adventurer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235FD56-3246-537B-901E-BAF09DA4E2A8}"/>
              </a:ext>
            </a:extLst>
          </p:cNvPr>
          <p:cNvSpPr/>
          <p:nvPr/>
        </p:nvSpPr>
        <p:spPr>
          <a:xfrm>
            <a:off x="1834449" y="624564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Adventurer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7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71046F7-1899-314C-9515-E1C315788F1D}"/>
              </a:ext>
            </a:extLst>
          </p:cNvPr>
          <p:cNvSpPr/>
          <p:nvPr/>
        </p:nvSpPr>
        <p:spPr>
          <a:xfrm>
            <a:off x="1834449" y="671200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Adventurer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8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9996D9E-049B-DE13-755D-CBA027500023}"/>
              </a:ext>
            </a:extLst>
          </p:cNvPr>
          <p:cNvSpPr/>
          <p:nvPr/>
        </p:nvSpPr>
        <p:spPr>
          <a:xfrm>
            <a:off x="4071357" y="5320510"/>
            <a:ext cx="1474219" cy="1825095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Impact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19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Foundation</a:t>
            </a:r>
            <a:endParaRPr lang="es-ES_tradnl" sz="19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B9EF7797-0CE3-8E4C-EE44-863C5AA888AC}"/>
              </a:ext>
            </a:extLst>
          </p:cNvPr>
          <p:cNvSpPr/>
          <p:nvPr/>
        </p:nvSpPr>
        <p:spPr>
          <a:xfrm>
            <a:off x="5614002" y="53205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F43B3CD-DA30-48F2-4001-E0711D9C696B}"/>
              </a:ext>
            </a:extLst>
          </p:cNvPr>
          <p:cNvSpPr/>
          <p:nvPr/>
        </p:nvSpPr>
        <p:spPr>
          <a:xfrm>
            <a:off x="5614002" y="57777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63A85A6-AA96-CD71-1AFA-4A00DDD60D2F}"/>
              </a:ext>
            </a:extLst>
          </p:cNvPr>
          <p:cNvSpPr/>
          <p:nvPr/>
        </p:nvSpPr>
        <p:spPr>
          <a:xfrm>
            <a:off x="5614002" y="623491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7DBEBA6-4C56-D6D8-018A-048D570D0311}"/>
              </a:ext>
            </a:extLst>
          </p:cNvPr>
          <p:cNvSpPr/>
          <p:nvPr/>
        </p:nvSpPr>
        <p:spPr>
          <a:xfrm>
            <a:off x="5614002" y="669211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5CEAAF24-C404-E165-EFB8-7EF1EE94EB49}"/>
              </a:ext>
            </a:extLst>
          </p:cNvPr>
          <p:cNvSpPr/>
          <p:nvPr/>
        </p:nvSpPr>
        <p:spPr>
          <a:xfrm>
            <a:off x="1834449" y="7186562"/>
            <a:ext cx="4614102" cy="407995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Adventurer</a:t>
            </a:r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– A1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</a:t>
            </a:r>
            <a:endParaRPr lang="es-ES_tradnl" noProof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E56133-2721-9CDD-5C50-B290D3AECFCD}"/>
              </a:ext>
            </a:extLst>
          </p:cNvPr>
          <p:cNvSpPr/>
          <p:nvPr/>
        </p:nvSpPr>
        <p:spPr>
          <a:xfrm>
            <a:off x="6553200" y="2458455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Brave</a:t>
            </a:r>
            <a:endParaRPr lang="es-ES_tradnl" noProof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CF2C1DA-7F64-48D0-8EFE-59A12A366F7C}"/>
              </a:ext>
            </a:extLst>
          </p:cNvPr>
          <p:cNvSpPr/>
          <p:nvPr/>
        </p:nvSpPr>
        <p:spPr>
          <a:xfrm>
            <a:off x="6553200" y="2958311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0C148-48E1-2C91-5890-F78EA77A00CE}"/>
              </a:ext>
            </a:extLst>
          </p:cNvPr>
          <p:cNvSpPr/>
          <p:nvPr/>
        </p:nvSpPr>
        <p:spPr>
          <a:xfrm>
            <a:off x="8790108" y="2958311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76A429-6682-D02B-D255-88FB792F84A3}"/>
              </a:ext>
            </a:extLst>
          </p:cNvPr>
          <p:cNvSpPr/>
          <p:nvPr/>
        </p:nvSpPr>
        <p:spPr>
          <a:xfrm>
            <a:off x="10332753" y="2958311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69BF214-C25E-E449-880A-282996A0A6C6}"/>
              </a:ext>
            </a:extLst>
          </p:cNvPr>
          <p:cNvSpPr/>
          <p:nvPr/>
        </p:nvSpPr>
        <p:spPr>
          <a:xfrm>
            <a:off x="6553200" y="346148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Brave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C522618-A6C3-2AD5-3E8F-283E3BC3AC2A}"/>
              </a:ext>
            </a:extLst>
          </p:cNvPr>
          <p:cNvSpPr/>
          <p:nvPr/>
        </p:nvSpPr>
        <p:spPr>
          <a:xfrm>
            <a:off x="8790108" y="3461485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Impact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Level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A85E04-F4E1-6BB6-407A-E66C6FDD4980}"/>
              </a:ext>
            </a:extLst>
          </p:cNvPr>
          <p:cNvSpPr/>
          <p:nvPr/>
        </p:nvSpPr>
        <p:spPr>
          <a:xfrm>
            <a:off x="10332753" y="346148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0269160-3B69-B9A6-A964-77F2814C70DF}"/>
              </a:ext>
            </a:extLst>
          </p:cNvPr>
          <p:cNvSpPr/>
          <p:nvPr/>
        </p:nvSpPr>
        <p:spPr>
          <a:xfrm>
            <a:off x="6553200" y="39489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Brave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A4D7D78-F742-686C-0435-7EBE425F1705}"/>
              </a:ext>
            </a:extLst>
          </p:cNvPr>
          <p:cNvSpPr/>
          <p:nvPr/>
        </p:nvSpPr>
        <p:spPr>
          <a:xfrm>
            <a:off x="10332753" y="39489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35AB46D-AC3B-3CA5-5176-03614A1662BF}"/>
              </a:ext>
            </a:extLst>
          </p:cNvPr>
          <p:cNvSpPr/>
          <p:nvPr/>
        </p:nvSpPr>
        <p:spPr>
          <a:xfrm>
            <a:off x="6553200" y="44061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Brave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5468EA3-FAC1-FFE4-B514-7B9F071D062D}"/>
              </a:ext>
            </a:extLst>
          </p:cNvPr>
          <p:cNvSpPr/>
          <p:nvPr/>
        </p:nvSpPr>
        <p:spPr>
          <a:xfrm>
            <a:off x="10332753" y="44061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72819FF-76A2-C6DF-AACF-2596ACC286FB}"/>
              </a:ext>
            </a:extLst>
          </p:cNvPr>
          <p:cNvSpPr/>
          <p:nvPr/>
        </p:nvSpPr>
        <p:spPr>
          <a:xfrm>
            <a:off x="6553200" y="48633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Brave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9C41DA9-95DD-889C-E215-5397D2275396}"/>
              </a:ext>
            </a:extLst>
          </p:cNvPr>
          <p:cNvSpPr/>
          <p:nvPr/>
        </p:nvSpPr>
        <p:spPr>
          <a:xfrm>
            <a:off x="10332753" y="48633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2444E2F-D244-4E9A-24AE-48A377838E26}"/>
              </a:ext>
            </a:extLst>
          </p:cNvPr>
          <p:cNvSpPr/>
          <p:nvPr/>
        </p:nvSpPr>
        <p:spPr>
          <a:xfrm>
            <a:off x="6553200" y="532794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Brave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CA7262E-00B8-5251-67EB-C9D7444BD535}"/>
              </a:ext>
            </a:extLst>
          </p:cNvPr>
          <p:cNvSpPr/>
          <p:nvPr/>
        </p:nvSpPr>
        <p:spPr>
          <a:xfrm>
            <a:off x="6553200" y="579255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Brave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A71FBDA-FE7A-1611-BF53-B43857FBF1B7}"/>
              </a:ext>
            </a:extLst>
          </p:cNvPr>
          <p:cNvSpPr/>
          <p:nvPr/>
        </p:nvSpPr>
        <p:spPr>
          <a:xfrm>
            <a:off x="6553200" y="624564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Brave 7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EDF1C13-E551-6725-12B9-83A16002916F}"/>
              </a:ext>
            </a:extLst>
          </p:cNvPr>
          <p:cNvSpPr/>
          <p:nvPr/>
        </p:nvSpPr>
        <p:spPr>
          <a:xfrm>
            <a:off x="6553200" y="671200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Brave 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529860-DD78-487B-D212-6DE8BA4D4A93}"/>
              </a:ext>
            </a:extLst>
          </p:cNvPr>
          <p:cNvSpPr/>
          <p:nvPr/>
        </p:nvSpPr>
        <p:spPr>
          <a:xfrm>
            <a:off x="8790108" y="5320510"/>
            <a:ext cx="1474219" cy="1825095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Impact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Level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6A6278-9F01-D6AF-BBE8-A358757FC32F}"/>
              </a:ext>
            </a:extLst>
          </p:cNvPr>
          <p:cNvSpPr/>
          <p:nvPr/>
        </p:nvSpPr>
        <p:spPr>
          <a:xfrm>
            <a:off x="10332753" y="53205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1A84676-D206-C927-8479-9F3E6BF214AB}"/>
              </a:ext>
            </a:extLst>
          </p:cNvPr>
          <p:cNvSpPr/>
          <p:nvPr/>
        </p:nvSpPr>
        <p:spPr>
          <a:xfrm>
            <a:off x="10332753" y="57777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B442B47-DF34-1676-4D09-F605EE205760}"/>
              </a:ext>
            </a:extLst>
          </p:cNvPr>
          <p:cNvSpPr/>
          <p:nvPr/>
        </p:nvSpPr>
        <p:spPr>
          <a:xfrm>
            <a:off x="10332753" y="623491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78C7F0A-5603-818E-37E7-723B6FEC07E7}"/>
              </a:ext>
            </a:extLst>
          </p:cNvPr>
          <p:cNvSpPr/>
          <p:nvPr/>
        </p:nvSpPr>
        <p:spPr>
          <a:xfrm>
            <a:off x="10332753" y="669211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9660890-B155-47B1-0FA1-EA696B03F276}"/>
              </a:ext>
            </a:extLst>
          </p:cNvPr>
          <p:cNvSpPr/>
          <p:nvPr/>
        </p:nvSpPr>
        <p:spPr>
          <a:xfrm>
            <a:off x="11270611" y="2458455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Champion</a:t>
            </a:r>
            <a:endParaRPr lang="es-ES_tradnl" noProof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0E18BAFD-1A82-0377-A5F9-10AAADB1F7EB}"/>
              </a:ext>
            </a:extLst>
          </p:cNvPr>
          <p:cNvSpPr/>
          <p:nvPr/>
        </p:nvSpPr>
        <p:spPr>
          <a:xfrm>
            <a:off x="11270611" y="2958311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E80C99C-FA01-2EAE-050C-099066042DBC}"/>
              </a:ext>
            </a:extLst>
          </p:cNvPr>
          <p:cNvSpPr/>
          <p:nvPr/>
        </p:nvSpPr>
        <p:spPr>
          <a:xfrm>
            <a:off x="13507519" y="2958311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D222EFA-1A7A-CA4D-5447-422AA2A9EFD3}"/>
              </a:ext>
            </a:extLst>
          </p:cNvPr>
          <p:cNvSpPr/>
          <p:nvPr/>
        </p:nvSpPr>
        <p:spPr>
          <a:xfrm>
            <a:off x="15050164" y="2958311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AB78D12-FE76-7D91-36F9-B9E8408C8877}"/>
              </a:ext>
            </a:extLst>
          </p:cNvPr>
          <p:cNvSpPr/>
          <p:nvPr/>
        </p:nvSpPr>
        <p:spPr>
          <a:xfrm>
            <a:off x="11270611" y="346148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Champion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AA2645B-77B2-32CB-61D7-FAE6EF71C6A2}"/>
              </a:ext>
            </a:extLst>
          </p:cNvPr>
          <p:cNvSpPr/>
          <p:nvPr/>
        </p:nvSpPr>
        <p:spPr>
          <a:xfrm>
            <a:off x="13507519" y="3461485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Impact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Level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0F4BBB0-2AF9-4069-13E0-52FC7E73A4F3}"/>
              </a:ext>
            </a:extLst>
          </p:cNvPr>
          <p:cNvSpPr/>
          <p:nvPr/>
        </p:nvSpPr>
        <p:spPr>
          <a:xfrm>
            <a:off x="15050164" y="346148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51E51CE-3220-E668-9518-EB61BF286109}"/>
              </a:ext>
            </a:extLst>
          </p:cNvPr>
          <p:cNvSpPr/>
          <p:nvPr/>
        </p:nvSpPr>
        <p:spPr>
          <a:xfrm>
            <a:off x="11270611" y="39489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Champion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064EAF0-78B3-0A15-5C9A-8A88AD701B10}"/>
              </a:ext>
            </a:extLst>
          </p:cNvPr>
          <p:cNvSpPr/>
          <p:nvPr/>
        </p:nvSpPr>
        <p:spPr>
          <a:xfrm>
            <a:off x="15050164" y="39489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A79FB31-31DA-27B0-39D6-BCC9F2C76742}"/>
              </a:ext>
            </a:extLst>
          </p:cNvPr>
          <p:cNvSpPr/>
          <p:nvPr/>
        </p:nvSpPr>
        <p:spPr>
          <a:xfrm>
            <a:off x="11270611" y="44061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Champion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981E468-6CC4-7391-CD09-14CDB5BD5C69}"/>
              </a:ext>
            </a:extLst>
          </p:cNvPr>
          <p:cNvSpPr/>
          <p:nvPr/>
        </p:nvSpPr>
        <p:spPr>
          <a:xfrm>
            <a:off x="15050164" y="44061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9B4A2AD-3CC4-17C5-A0E6-EEB8B8597D53}"/>
              </a:ext>
            </a:extLst>
          </p:cNvPr>
          <p:cNvSpPr/>
          <p:nvPr/>
        </p:nvSpPr>
        <p:spPr>
          <a:xfrm>
            <a:off x="11270611" y="48633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Champion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BC1BFF5-524A-2124-111C-9417A17485F5}"/>
              </a:ext>
            </a:extLst>
          </p:cNvPr>
          <p:cNvSpPr/>
          <p:nvPr/>
        </p:nvSpPr>
        <p:spPr>
          <a:xfrm>
            <a:off x="15050164" y="48633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D01C51D-F011-C6C9-71F2-89D0EC7C51C5}"/>
              </a:ext>
            </a:extLst>
          </p:cNvPr>
          <p:cNvSpPr/>
          <p:nvPr/>
        </p:nvSpPr>
        <p:spPr>
          <a:xfrm>
            <a:off x="11270611" y="532794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Champion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A4855B2-70A2-EB10-E6FD-68CB4306799E}"/>
              </a:ext>
            </a:extLst>
          </p:cNvPr>
          <p:cNvSpPr/>
          <p:nvPr/>
        </p:nvSpPr>
        <p:spPr>
          <a:xfrm>
            <a:off x="11270611" y="579255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Champion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816744B6-9CE5-8112-669A-E7636373705F}"/>
              </a:ext>
            </a:extLst>
          </p:cNvPr>
          <p:cNvSpPr/>
          <p:nvPr/>
        </p:nvSpPr>
        <p:spPr>
          <a:xfrm>
            <a:off x="11270611" y="624564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Champion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7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5A834E4-041D-E8A3-F0D7-FCB2FB34F0A4}"/>
              </a:ext>
            </a:extLst>
          </p:cNvPr>
          <p:cNvSpPr/>
          <p:nvPr/>
        </p:nvSpPr>
        <p:spPr>
          <a:xfrm>
            <a:off x="11270611" y="671200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J.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Champion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8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F70ECBB-7DDD-4EDF-548C-534E10E7AF95}"/>
              </a:ext>
            </a:extLst>
          </p:cNvPr>
          <p:cNvSpPr/>
          <p:nvPr/>
        </p:nvSpPr>
        <p:spPr>
          <a:xfrm>
            <a:off x="13507519" y="5320510"/>
            <a:ext cx="1474219" cy="1825095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Impact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Level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1F8406E-0012-F576-3B0A-755888C1D5C5}"/>
              </a:ext>
            </a:extLst>
          </p:cNvPr>
          <p:cNvSpPr/>
          <p:nvPr/>
        </p:nvSpPr>
        <p:spPr>
          <a:xfrm>
            <a:off x="15050164" y="53205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115F527-773F-2D8A-19C7-5B8A68F6AF4B}"/>
              </a:ext>
            </a:extLst>
          </p:cNvPr>
          <p:cNvSpPr/>
          <p:nvPr/>
        </p:nvSpPr>
        <p:spPr>
          <a:xfrm>
            <a:off x="15050164" y="57777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15255EE-6FAE-1B75-32CC-E7E0066A416C}"/>
              </a:ext>
            </a:extLst>
          </p:cNvPr>
          <p:cNvSpPr/>
          <p:nvPr/>
        </p:nvSpPr>
        <p:spPr>
          <a:xfrm>
            <a:off x="15050164" y="623491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558CDAB6-89CF-E1CD-CCF9-3D3B005933D1}"/>
              </a:ext>
            </a:extLst>
          </p:cNvPr>
          <p:cNvSpPr/>
          <p:nvPr/>
        </p:nvSpPr>
        <p:spPr>
          <a:xfrm>
            <a:off x="15050164" y="669211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59D17D8A-873A-1C6B-229B-7E1E86EA9300}"/>
              </a:ext>
            </a:extLst>
          </p:cNvPr>
          <p:cNvSpPr/>
          <p:nvPr/>
        </p:nvSpPr>
        <p:spPr>
          <a:xfrm>
            <a:off x="6553204" y="7186562"/>
            <a:ext cx="4614102" cy="407995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Brave – B1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</a:t>
            </a:r>
            <a:endParaRPr lang="es-ES_tradnl" noProof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7CF190F4-2DFB-C00A-7D6E-249681ACC59E}"/>
              </a:ext>
            </a:extLst>
          </p:cNvPr>
          <p:cNvSpPr/>
          <p:nvPr/>
        </p:nvSpPr>
        <p:spPr>
          <a:xfrm>
            <a:off x="11271960" y="7186562"/>
            <a:ext cx="4614102" cy="407995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Champion</a:t>
            </a:r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– B2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Level</a:t>
            </a:r>
            <a:endParaRPr lang="es-ES_tradnl" noProof="0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C28E0715-BFDC-0B1D-90BC-7B0B0F7442A8}"/>
              </a:ext>
            </a:extLst>
          </p:cNvPr>
          <p:cNvSpPr/>
          <p:nvPr/>
        </p:nvSpPr>
        <p:spPr>
          <a:xfrm>
            <a:off x="-4917875" y="-3243435"/>
            <a:ext cx="9282419" cy="486301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ADD2B73-929B-9C4E-464C-3A0CF4A87B82}"/>
              </a:ext>
            </a:extLst>
          </p:cNvPr>
          <p:cNvSpPr txBox="1"/>
          <p:nvPr/>
        </p:nvSpPr>
        <p:spPr>
          <a:xfrm>
            <a:off x="397046" y="-8940"/>
            <a:ext cx="3124200" cy="146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Desde</a:t>
            </a:r>
          </a:p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Marzo 2026</a:t>
            </a:r>
          </a:p>
        </p:txBody>
      </p:sp>
    </p:spTree>
    <p:extLst>
      <p:ext uri="{BB962C8B-B14F-4D97-AF65-F5344CB8AC3E}">
        <p14:creationId xmlns:p14="http://schemas.microsoft.com/office/powerpoint/2010/main" val="12311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3DBF467-3720-EE20-16E4-552977D1B8D7}"/>
              </a:ext>
            </a:extLst>
          </p:cNvPr>
          <p:cNvSpPr/>
          <p:nvPr/>
        </p:nvSpPr>
        <p:spPr>
          <a:xfrm>
            <a:off x="6058241" y="4610100"/>
            <a:ext cx="2277672" cy="983020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DC4A0FA-AD52-2D3F-25EB-E5837D4F1916}"/>
              </a:ext>
            </a:extLst>
          </p:cNvPr>
          <p:cNvSpPr/>
          <p:nvPr/>
        </p:nvSpPr>
        <p:spPr>
          <a:xfrm>
            <a:off x="3211132" y="4610100"/>
            <a:ext cx="2277672" cy="983020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2" name="Freeform 2"/>
          <p:cNvSpPr/>
          <p:nvPr/>
        </p:nvSpPr>
        <p:spPr>
          <a:xfrm flipH="1" flipV="1">
            <a:off x="13908851" y="-477177"/>
            <a:ext cx="4995434" cy="6045911"/>
          </a:xfrm>
          <a:custGeom>
            <a:avLst/>
            <a:gdLst/>
            <a:ahLst/>
            <a:cxnLst/>
            <a:rect l="l" t="t" r="r" b="b"/>
            <a:pathLst>
              <a:path w="4995434" h="6045911">
                <a:moveTo>
                  <a:pt x="4995434" y="6045911"/>
                </a:moveTo>
                <a:lnTo>
                  <a:pt x="0" y="6045911"/>
                </a:lnTo>
                <a:lnTo>
                  <a:pt x="0" y="0"/>
                </a:lnTo>
                <a:lnTo>
                  <a:pt x="4995434" y="0"/>
                </a:lnTo>
                <a:lnTo>
                  <a:pt x="4995434" y="60459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Freeform 3"/>
          <p:cNvSpPr/>
          <p:nvPr/>
        </p:nvSpPr>
        <p:spPr>
          <a:xfrm flipV="1">
            <a:off x="-616285" y="-521411"/>
            <a:ext cx="4995434" cy="6045911"/>
          </a:xfrm>
          <a:custGeom>
            <a:avLst/>
            <a:gdLst/>
            <a:ahLst/>
            <a:cxnLst/>
            <a:rect l="l" t="t" r="r" b="b"/>
            <a:pathLst>
              <a:path w="4995434" h="6045911">
                <a:moveTo>
                  <a:pt x="0" y="6045911"/>
                </a:moveTo>
                <a:lnTo>
                  <a:pt x="4995434" y="6045911"/>
                </a:lnTo>
                <a:lnTo>
                  <a:pt x="4995434" y="0"/>
                </a:lnTo>
                <a:lnTo>
                  <a:pt x="0" y="0"/>
                </a:lnTo>
                <a:lnTo>
                  <a:pt x="0" y="604591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4" name="Group 4"/>
          <p:cNvGrpSpPr/>
          <p:nvPr/>
        </p:nvGrpSpPr>
        <p:grpSpPr>
          <a:xfrm>
            <a:off x="5306905" y="4722275"/>
            <a:ext cx="961797" cy="814408"/>
            <a:chOff x="0" y="0"/>
            <a:chExt cx="959898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45903"/>
              <a:ext cx="925529" cy="720995"/>
            </a:xfrm>
            <a:custGeom>
              <a:avLst/>
              <a:gdLst/>
              <a:ahLst/>
              <a:cxnLst/>
              <a:rect l="l" t="t" r="r" b="b"/>
              <a:pathLst>
                <a:path w="925529" h="720995">
                  <a:moveTo>
                    <a:pt x="901226" y="301824"/>
                  </a:moveTo>
                  <a:lnTo>
                    <a:pt x="612171" y="12770"/>
                  </a:lnTo>
                  <a:cubicBezTo>
                    <a:pt x="602341" y="2940"/>
                    <a:pt x="587558" y="0"/>
                    <a:pt x="574715" y="5319"/>
                  </a:cubicBezTo>
                  <a:cubicBezTo>
                    <a:pt x="561872" y="10639"/>
                    <a:pt x="553498" y="23171"/>
                    <a:pt x="553498" y="37073"/>
                  </a:cubicBezTo>
                  <a:lnTo>
                    <a:pt x="553498" y="74321"/>
                  </a:lnTo>
                  <a:cubicBezTo>
                    <a:pt x="553498" y="96328"/>
                    <a:pt x="544756" y="117433"/>
                    <a:pt x="529195" y="132994"/>
                  </a:cubicBezTo>
                  <a:cubicBezTo>
                    <a:pt x="513634" y="148555"/>
                    <a:pt x="492529" y="157297"/>
                    <a:pt x="470523" y="157297"/>
                  </a:cubicBezTo>
                  <a:lnTo>
                    <a:pt x="82976" y="157297"/>
                  </a:lnTo>
                  <a:cubicBezTo>
                    <a:pt x="60969" y="157297"/>
                    <a:pt x="39864" y="166039"/>
                    <a:pt x="24303" y="181600"/>
                  </a:cubicBezTo>
                  <a:cubicBezTo>
                    <a:pt x="8742" y="197161"/>
                    <a:pt x="0" y="218266"/>
                    <a:pt x="0" y="240273"/>
                  </a:cubicBezTo>
                  <a:lnTo>
                    <a:pt x="0" y="480721"/>
                  </a:lnTo>
                  <a:cubicBezTo>
                    <a:pt x="0" y="502728"/>
                    <a:pt x="8742" y="523833"/>
                    <a:pt x="24303" y="539394"/>
                  </a:cubicBezTo>
                  <a:cubicBezTo>
                    <a:pt x="39864" y="554955"/>
                    <a:pt x="60969" y="563697"/>
                    <a:pt x="82976" y="563697"/>
                  </a:cubicBezTo>
                  <a:lnTo>
                    <a:pt x="470523" y="563697"/>
                  </a:lnTo>
                  <a:cubicBezTo>
                    <a:pt x="492529" y="563697"/>
                    <a:pt x="513634" y="572439"/>
                    <a:pt x="529195" y="588000"/>
                  </a:cubicBezTo>
                  <a:cubicBezTo>
                    <a:pt x="544756" y="603561"/>
                    <a:pt x="553498" y="624666"/>
                    <a:pt x="553498" y="646673"/>
                  </a:cubicBezTo>
                  <a:lnTo>
                    <a:pt x="553498" y="683921"/>
                  </a:lnTo>
                  <a:cubicBezTo>
                    <a:pt x="553498" y="697823"/>
                    <a:pt x="561872" y="710355"/>
                    <a:pt x="574715" y="715675"/>
                  </a:cubicBezTo>
                  <a:cubicBezTo>
                    <a:pt x="587558" y="720995"/>
                    <a:pt x="602341" y="718054"/>
                    <a:pt x="612171" y="708224"/>
                  </a:cubicBezTo>
                  <a:lnTo>
                    <a:pt x="901226" y="419170"/>
                  </a:lnTo>
                  <a:cubicBezTo>
                    <a:pt x="916787" y="403609"/>
                    <a:pt x="925529" y="382504"/>
                    <a:pt x="925529" y="360497"/>
                  </a:cubicBezTo>
                  <a:cubicBezTo>
                    <a:pt x="925529" y="338490"/>
                    <a:pt x="916787" y="317385"/>
                    <a:pt x="901226" y="301824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5100"/>
              <a:ext cx="85829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5" b="42405"/>
          <a:stretch>
            <a:fillRect/>
          </a:stretch>
        </p:blipFill>
        <p:spPr>
          <a:xfrm>
            <a:off x="-152784" y="6557913"/>
            <a:ext cx="18593567" cy="4157600"/>
          </a:xfrm>
          <a:prstGeom prst="rect">
            <a:avLst/>
          </a:prstGeom>
        </p:spPr>
      </p:pic>
      <p:sp>
        <p:nvSpPr>
          <p:cNvPr id="30" name="Freeform 30"/>
          <p:cNvSpPr/>
          <p:nvPr/>
        </p:nvSpPr>
        <p:spPr>
          <a:xfrm>
            <a:off x="16128659" y="2997689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1" name="Freeform 31"/>
          <p:cNvSpPr/>
          <p:nvPr/>
        </p:nvSpPr>
        <p:spPr>
          <a:xfrm>
            <a:off x="1522277" y="2997689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3" name="TextBox 33"/>
          <p:cNvSpPr txBox="1"/>
          <p:nvPr/>
        </p:nvSpPr>
        <p:spPr>
          <a:xfrm>
            <a:off x="3859602" y="1349954"/>
            <a:ext cx="10568796" cy="749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Transición Summer ➡️ Regular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35666" y="3331592"/>
            <a:ext cx="12416667" cy="698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s-ES_tradnl" sz="2400" noProof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 estudiantes del programa de verano podrán continuar sus programas en modalidad sabatina  desde el mes de marzo de 2026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569333" y="4686300"/>
            <a:ext cx="1619632" cy="78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s-ES_tradnl" sz="2197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Summer </a:t>
            </a:r>
            <a:r>
              <a:rPr lang="es-ES_tradnl" sz="2197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Children</a:t>
            </a:r>
            <a:endParaRPr lang="es-ES_tradnl" sz="2197" b="1" noProof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387261" y="4744286"/>
            <a:ext cx="1619632" cy="78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s-ES_tradnl" sz="2197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Children</a:t>
            </a:r>
            <a:r>
              <a:rPr lang="es-ES_tradnl" sz="2197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Starters 1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931AE12C-4A1E-EB56-4247-61500FEC50F8}"/>
              </a:ext>
            </a:extLst>
          </p:cNvPr>
          <p:cNvSpPr/>
          <p:nvPr/>
        </p:nvSpPr>
        <p:spPr>
          <a:xfrm>
            <a:off x="13250811" y="4610100"/>
            <a:ext cx="2277672" cy="983020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FB89C9A-70A0-236C-8CA1-51D1117FEEEF}"/>
              </a:ext>
            </a:extLst>
          </p:cNvPr>
          <p:cNvSpPr/>
          <p:nvPr/>
        </p:nvSpPr>
        <p:spPr>
          <a:xfrm>
            <a:off x="10403702" y="4610100"/>
            <a:ext cx="2277672" cy="983020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grpSp>
        <p:nvGrpSpPr>
          <p:cNvPr id="44" name="Group 4">
            <a:extLst>
              <a:ext uri="{FF2B5EF4-FFF2-40B4-BE49-F238E27FC236}">
                <a16:creationId xmlns:a16="http://schemas.microsoft.com/office/drawing/2014/main" id="{32E2F749-76A7-651E-1228-00B6624F2068}"/>
              </a:ext>
            </a:extLst>
          </p:cNvPr>
          <p:cNvGrpSpPr/>
          <p:nvPr/>
        </p:nvGrpSpPr>
        <p:grpSpPr>
          <a:xfrm>
            <a:off x="12499475" y="4722275"/>
            <a:ext cx="961797" cy="814408"/>
            <a:chOff x="0" y="0"/>
            <a:chExt cx="959898" cy="812800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F62EB501-F9DB-CB8E-7E97-7C9FD26189BE}"/>
                </a:ext>
              </a:extLst>
            </p:cNvPr>
            <p:cNvSpPr/>
            <p:nvPr/>
          </p:nvSpPr>
          <p:spPr>
            <a:xfrm>
              <a:off x="0" y="45903"/>
              <a:ext cx="925529" cy="720995"/>
            </a:xfrm>
            <a:custGeom>
              <a:avLst/>
              <a:gdLst/>
              <a:ahLst/>
              <a:cxnLst/>
              <a:rect l="l" t="t" r="r" b="b"/>
              <a:pathLst>
                <a:path w="925529" h="720995">
                  <a:moveTo>
                    <a:pt x="901226" y="301824"/>
                  </a:moveTo>
                  <a:lnTo>
                    <a:pt x="612171" y="12770"/>
                  </a:lnTo>
                  <a:cubicBezTo>
                    <a:pt x="602341" y="2940"/>
                    <a:pt x="587558" y="0"/>
                    <a:pt x="574715" y="5319"/>
                  </a:cubicBezTo>
                  <a:cubicBezTo>
                    <a:pt x="561872" y="10639"/>
                    <a:pt x="553498" y="23171"/>
                    <a:pt x="553498" y="37073"/>
                  </a:cubicBezTo>
                  <a:lnTo>
                    <a:pt x="553498" y="74321"/>
                  </a:lnTo>
                  <a:cubicBezTo>
                    <a:pt x="553498" y="96328"/>
                    <a:pt x="544756" y="117433"/>
                    <a:pt x="529195" y="132994"/>
                  </a:cubicBezTo>
                  <a:cubicBezTo>
                    <a:pt x="513634" y="148555"/>
                    <a:pt x="492529" y="157297"/>
                    <a:pt x="470523" y="157297"/>
                  </a:cubicBezTo>
                  <a:lnTo>
                    <a:pt x="82976" y="157297"/>
                  </a:lnTo>
                  <a:cubicBezTo>
                    <a:pt x="60969" y="157297"/>
                    <a:pt x="39864" y="166039"/>
                    <a:pt x="24303" y="181600"/>
                  </a:cubicBezTo>
                  <a:cubicBezTo>
                    <a:pt x="8742" y="197161"/>
                    <a:pt x="0" y="218266"/>
                    <a:pt x="0" y="240273"/>
                  </a:cubicBezTo>
                  <a:lnTo>
                    <a:pt x="0" y="480721"/>
                  </a:lnTo>
                  <a:cubicBezTo>
                    <a:pt x="0" y="502728"/>
                    <a:pt x="8742" y="523833"/>
                    <a:pt x="24303" y="539394"/>
                  </a:cubicBezTo>
                  <a:cubicBezTo>
                    <a:pt x="39864" y="554955"/>
                    <a:pt x="60969" y="563697"/>
                    <a:pt x="82976" y="563697"/>
                  </a:cubicBezTo>
                  <a:lnTo>
                    <a:pt x="470523" y="563697"/>
                  </a:lnTo>
                  <a:cubicBezTo>
                    <a:pt x="492529" y="563697"/>
                    <a:pt x="513634" y="572439"/>
                    <a:pt x="529195" y="588000"/>
                  </a:cubicBezTo>
                  <a:cubicBezTo>
                    <a:pt x="544756" y="603561"/>
                    <a:pt x="553498" y="624666"/>
                    <a:pt x="553498" y="646673"/>
                  </a:cubicBezTo>
                  <a:lnTo>
                    <a:pt x="553498" y="683921"/>
                  </a:lnTo>
                  <a:cubicBezTo>
                    <a:pt x="553498" y="697823"/>
                    <a:pt x="561872" y="710355"/>
                    <a:pt x="574715" y="715675"/>
                  </a:cubicBezTo>
                  <a:cubicBezTo>
                    <a:pt x="587558" y="720995"/>
                    <a:pt x="602341" y="718054"/>
                    <a:pt x="612171" y="708224"/>
                  </a:cubicBezTo>
                  <a:lnTo>
                    <a:pt x="901226" y="419170"/>
                  </a:lnTo>
                  <a:cubicBezTo>
                    <a:pt x="916787" y="403609"/>
                    <a:pt x="925529" y="382504"/>
                    <a:pt x="925529" y="360497"/>
                  </a:cubicBezTo>
                  <a:cubicBezTo>
                    <a:pt x="925529" y="338490"/>
                    <a:pt x="916787" y="317385"/>
                    <a:pt x="901226" y="301824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46" name="TextBox 6">
              <a:extLst>
                <a:ext uri="{FF2B5EF4-FFF2-40B4-BE49-F238E27FC236}">
                  <a16:creationId xmlns:a16="http://schemas.microsoft.com/office/drawing/2014/main" id="{3F9F3B0A-DFF1-D86B-6E9E-CE03AC793AE3}"/>
                </a:ext>
              </a:extLst>
            </p:cNvPr>
            <p:cNvSpPr txBox="1"/>
            <p:nvPr/>
          </p:nvSpPr>
          <p:spPr>
            <a:xfrm>
              <a:off x="0" y="165100"/>
              <a:ext cx="85829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sp>
        <p:nvSpPr>
          <p:cNvPr id="47" name="TextBox 35">
            <a:extLst>
              <a:ext uri="{FF2B5EF4-FFF2-40B4-BE49-F238E27FC236}">
                <a16:creationId xmlns:a16="http://schemas.microsoft.com/office/drawing/2014/main" id="{9B930AC4-3677-9DA8-E2B4-24E0AC0FED2F}"/>
              </a:ext>
            </a:extLst>
          </p:cNvPr>
          <p:cNvSpPr txBox="1"/>
          <p:nvPr/>
        </p:nvSpPr>
        <p:spPr>
          <a:xfrm>
            <a:off x="10761903" y="4686300"/>
            <a:ext cx="1619632" cy="780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s-ES_tradnl" sz="2197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Summer Juniors</a:t>
            </a:r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A0B6AF21-DBA8-5B00-1848-DD2A4D985DC5}"/>
              </a:ext>
            </a:extLst>
          </p:cNvPr>
          <p:cNvSpPr txBox="1"/>
          <p:nvPr/>
        </p:nvSpPr>
        <p:spPr>
          <a:xfrm>
            <a:off x="13579831" y="4744286"/>
            <a:ext cx="1619632" cy="76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s-ES_tradnl" sz="2197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Junior </a:t>
            </a:r>
            <a:r>
              <a:rPr lang="es-ES_tradnl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Adventurer</a:t>
            </a:r>
            <a:r>
              <a:rPr lang="es-ES_tradnl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62E33-00D1-3125-7FDA-C2AC5F85C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27FE5E7E-D6DE-8016-6901-439794C5F21F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778EF2E-C59A-84D0-05D2-DE20E454171B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03CB393-9690-4941-0528-1854EFC15A24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31222DA9-5BED-D3CA-0431-D12F6CD010D7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71F534C-6841-837E-EFFC-605B98B5B81A}"/>
              </a:ext>
            </a:extLst>
          </p:cNvPr>
          <p:cNvSpPr/>
          <p:nvPr/>
        </p:nvSpPr>
        <p:spPr>
          <a:xfrm>
            <a:off x="2133600" y="2401501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</a:t>
            </a:r>
            <a:endParaRPr lang="es-ES_tradnl" noProof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C64D295-A1B0-EEC3-AF64-A85B85D8A6D9}"/>
              </a:ext>
            </a:extLst>
          </p:cNvPr>
          <p:cNvSpPr/>
          <p:nvPr/>
        </p:nvSpPr>
        <p:spPr>
          <a:xfrm>
            <a:off x="2132662" y="2933481"/>
            <a:ext cx="2133599" cy="910581"/>
          </a:xfrm>
          <a:prstGeom prst="roundRect">
            <a:avLst>
              <a:gd name="adj" fmla="val 9389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Summer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Program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855C74F-758A-50E4-C3CC-FD22B3EAD52D}"/>
              </a:ext>
            </a:extLst>
          </p:cNvPr>
          <p:cNvSpPr/>
          <p:nvPr/>
        </p:nvSpPr>
        <p:spPr>
          <a:xfrm>
            <a:off x="6572533" y="2950111"/>
            <a:ext cx="1121990" cy="880653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Pre.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F6A20DB-A45E-5067-A2CC-49132CA4070A}"/>
              </a:ext>
            </a:extLst>
          </p:cNvPr>
          <p:cNvSpPr/>
          <p:nvPr/>
        </p:nvSpPr>
        <p:spPr>
          <a:xfrm>
            <a:off x="4370508" y="295011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26CEE8C-4BB5-BD54-1763-0E24C69C9609}"/>
              </a:ext>
            </a:extLst>
          </p:cNvPr>
          <p:cNvSpPr/>
          <p:nvPr/>
        </p:nvSpPr>
        <p:spPr>
          <a:xfrm>
            <a:off x="7762949" y="294796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S/192.00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1E2723D-A0A2-DD59-4857-C2307C443235}"/>
              </a:ext>
            </a:extLst>
          </p:cNvPr>
          <p:cNvSpPr txBox="1"/>
          <p:nvPr/>
        </p:nvSpPr>
        <p:spPr>
          <a:xfrm>
            <a:off x="3796260" y="617391"/>
            <a:ext cx="10963868" cy="751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Tarifas Inglés Niños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72ECD5D-3C29-B3D4-CE0F-DA19C6A5FC77}"/>
              </a:ext>
            </a:extLst>
          </p:cNvPr>
          <p:cNvSpPr/>
          <p:nvPr/>
        </p:nvSpPr>
        <p:spPr>
          <a:xfrm>
            <a:off x="4376738" y="2401501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Direc</a:t>
            </a:r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 Z.</a:t>
            </a:r>
            <a:endParaRPr lang="es-ES_tradnl" noProof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54F4BA-8856-1B61-C862-469AA447C2E3}"/>
              </a:ext>
            </a:extLst>
          </p:cNvPr>
          <p:cNvSpPr/>
          <p:nvPr/>
        </p:nvSpPr>
        <p:spPr>
          <a:xfrm>
            <a:off x="6577013" y="2401501"/>
            <a:ext cx="1121990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800" b="1" dirty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Mod</a:t>
            </a:r>
            <a:endParaRPr lang="es-ES_tradnl" noProof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3D728B-A191-D1CB-A9C7-A11D97626CD0}"/>
              </a:ext>
            </a:extLst>
          </p:cNvPr>
          <p:cNvSpPr/>
          <p:nvPr/>
        </p:nvSpPr>
        <p:spPr>
          <a:xfrm>
            <a:off x="7765679" y="2401501"/>
            <a:ext cx="17204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Tarifa</a:t>
            </a:r>
            <a:endParaRPr lang="es-ES_tradnl" noProof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D039E9-7391-8F6D-E38E-D5938550AB5C}"/>
              </a:ext>
            </a:extLst>
          </p:cNvPr>
          <p:cNvSpPr/>
          <p:nvPr/>
        </p:nvSpPr>
        <p:spPr>
          <a:xfrm>
            <a:off x="9594479" y="2401501"/>
            <a:ext cx="290639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D. Aportantes</a:t>
            </a:r>
            <a:endParaRPr lang="es-ES_tradnl" noProof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B2A1E7-B722-829A-06AA-06ED88ECDFCC}"/>
              </a:ext>
            </a:extLst>
          </p:cNvPr>
          <p:cNvSpPr/>
          <p:nvPr/>
        </p:nvSpPr>
        <p:spPr>
          <a:xfrm>
            <a:off x="12609270" y="2406304"/>
            <a:ext cx="291718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D. </a:t>
            </a:r>
            <a:r>
              <a:rPr lang="es-ES_tradnl" sz="2800" b="1" noProof="0" err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Senatinos</a:t>
            </a:r>
            <a:endParaRPr lang="es-ES_tradnl" noProof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46968A5-078F-D63F-09FB-746DC57E87ED}"/>
              </a:ext>
            </a:extLst>
          </p:cNvPr>
          <p:cNvSpPr/>
          <p:nvPr/>
        </p:nvSpPr>
        <p:spPr>
          <a:xfrm>
            <a:off x="4370508" y="342255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991E7F-B6ED-1D65-A08A-16C51647D83D}"/>
              </a:ext>
            </a:extLst>
          </p:cNvPr>
          <p:cNvSpPr/>
          <p:nvPr/>
        </p:nvSpPr>
        <p:spPr>
          <a:xfrm>
            <a:off x="6572533" y="3894534"/>
            <a:ext cx="1121990" cy="1429310"/>
          </a:xfrm>
          <a:prstGeom prst="roundRect">
            <a:avLst>
              <a:gd name="adj" fmla="val 5996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Pre.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C9A3A8-6A77-EB18-6001-F9D4B51929B9}"/>
              </a:ext>
            </a:extLst>
          </p:cNvPr>
          <p:cNvSpPr/>
          <p:nvPr/>
        </p:nvSpPr>
        <p:spPr>
          <a:xfrm>
            <a:off x="4370508" y="392547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0A02CA-05EC-2528-B308-65C2651A80E5}"/>
              </a:ext>
            </a:extLst>
          </p:cNvPr>
          <p:cNvSpPr/>
          <p:nvPr/>
        </p:nvSpPr>
        <p:spPr>
          <a:xfrm>
            <a:off x="4370508" y="439791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BA605F2-50F8-22D9-2884-D985CE5345E4}"/>
              </a:ext>
            </a:extLst>
          </p:cNvPr>
          <p:cNvSpPr/>
          <p:nvPr/>
        </p:nvSpPr>
        <p:spPr>
          <a:xfrm>
            <a:off x="7762949" y="342040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S/176.00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AE52060-0AB9-5A50-A326-219B52C535F2}"/>
              </a:ext>
            </a:extLst>
          </p:cNvPr>
          <p:cNvSpPr/>
          <p:nvPr/>
        </p:nvSpPr>
        <p:spPr>
          <a:xfrm>
            <a:off x="7762949" y="390808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S/168.00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B11EBFD-CF9F-202B-5593-B1332A25A81E}"/>
              </a:ext>
            </a:extLst>
          </p:cNvPr>
          <p:cNvSpPr/>
          <p:nvPr/>
        </p:nvSpPr>
        <p:spPr>
          <a:xfrm>
            <a:off x="7762949" y="438052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S/152.00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FA01415-B645-C2B0-62C8-DF5FA5F6184C}"/>
              </a:ext>
            </a:extLst>
          </p:cNvPr>
          <p:cNvSpPr/>
          <p:nvPr/>
        </p:nvSpPr>
        <p:spPr>
          <a:xfrm>
            <a:off x="9594480" y="2947967"/>
            <a:ext cx="1066800" cy="896096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10%</a:t>
            </a:r>
            <a:endParaRPr lang="es-ES_tradnl" noProof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9F391D-6B17-7684-1A1E-CC8EC819CF5F}"/>
              </a:ext>
            </a:extLst>
          </p:cNvPr>
          <p:cNvSpPr/>
          <p:nvPr/>
        </p:nvSpPr>
        <p:spPr>
          <a:xfrm>
            <a:off x="10780469" y="294796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S/172.80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4BDBA3F-361D-FFC7-1257-04BA0410C034}"/>
              </a:ext>
            </a:extLst>
          </p:cNvPr>
          <p:cNvSpPr/>
          <p:nvPr/>
        </p:nvSpPr>
        <p:spPr>
          <a:xfrm>
            <a:off x="10780469" y="342040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S/158.40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A6ABE81-6D00-2F10-B3E2-F60056D12BF7}"/>
              </a:ext>
            </a:extLst>
          </p:cNvPr>
          <p:cNvSpPr/>
          <p:nvPr/>
        </p:nvSpPr>
        <p:spPr>
          <a:xfrm>
            <a:off x="10780469" y="390808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S/151.20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C418957-C45B-D3BA-F693-3A36A337311C}"/>
              </a:ext>
            </a:extLst>
          </p:cNvPr>
          <p:cNvSpPr/>
          <p:nvPr/>
        </p:nvSpPr>
        <p:spPr>
          <a:xfrm>
            <a:off x="10780469" y="438052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S/136.80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6166FED-2CBC-021D-DB8B-C67459A9F1F5}"/>
              </a:ext>
            </a:extLst>
          </p:cNvPr>
          <p:cNvSpPr/>
          <p:nvPr/>
        </p:nvSpPr>
        <p:spPr>
          <a:xfrm>
            <a:off x="12620061" y="2947967"/>
            <a:ext cx="1066800" cy="896096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  <a:endParaRPr lang="es-ES_tradnl" noProof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88FCAD7-879D-8A9C-332E-05941FDB0A52}"/>
              </a:ext>
            </a:extLst>
          </p:cNvPr>
          <p:cNvSpPr/>
          <p:nvPr/>
        </p:nvSpPr>
        <p:spPr>
          <a:xfrm>
            <a:off x="13806050" y="294796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S/153.60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D1E22D2-B9DC-071A-D10C-71C34AAC5416}"/>
              </a:ext>
            </a:extLst>
          </p:cNvPr>
          <p:cNvSpPr/>
          <p:nvPr/>
        </p:nvSpPr>
        <p:spPr>
          <a:xfrm>
            <a:off x="13806050" y="342040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S/140.80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91D05D6-402E-0869-DC77-D220D6662736}"/>
              </a:ext>
            </a:extLst>
          </p:cNvPr>
          <p:cNvSpPr/>
          <p:nvPr/>
        </p:nvSpPr>
        <p:spPr>
          <a:xfrm>
            <a:off x="13806050" y="390808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S/134.40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A1029F0-7ADD-3CF1-2E4C-93BE55B8E693}"/>
              </a:ext>
            </a:extLst>
          </p:cNvPr>
          <p:cNvSpPr/>
          <p:nvPr/>
        </p:nvSpPr>
        <p:spPr>
          <a:xfrm>
            <a:off x="13806050" y="4380526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S/121.60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6F41B0F-1D8B-728C-5B22-EDEBD50865E5}"/>
              </a:ext>
            </a:extLst>
          </p:cNvPr>
          <p:cNvSpPr/>
          <p:nvPr/>
        </p:nvSpPr>
        <p:spPr>
          <a:xfrm>
            <a:off x="2132662" y="5415343"/>
            <a:ext cx="2133599" cy="2372977"/>
          </a:xfrm>
          <a:prstGeom prst="roundRect">
            <a:avLst>
              <a:gd name="adj" fmla="val 5023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Juniors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6E8FD6C-D6C0-2C9D-59EC-7E5F7B40ABD1}"/>
              </a:ext>
            </a:extLst>
          </p:cNvPr>
          <p:cNvSpPr/>
          <p:nvPr/>
        </p:nvSpPr>
        <p:spPr>
          <a:xfrm>
            <a:off x="6572533" y="5431973"/>
            <a:ext cx="1121990" cy="1355627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Pre.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FF3D3FC-6435-11AC-E340-615E998D3E73}"/>
              </a:ext>
            </a:extLst>
          </p:cNvPr>
          <p:cNvSpPr/>
          <p:nvPr/>
        </p:nvSpPr>
        <p:spPr>
          <a:xfrm>
            <a:off x="4370508" y="543197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E0956E5-D5C1-C044-DA21-5E698324D177}"/>
              </a:ext>
            </a:extLst>
          </p:cNvPr>
          <p:cNvSpPr/>
          <p:nvPr/>
        </p:nvSpPr>
        <p:spPr>
          <a:xfrm>
            <a:off x="7762949" y="542982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S/168.00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CE1676F-730C-D100-A44B-9EA381FBE400}"/>
              </a:ext>
            </a:extLst>
          </p:cNvPr>
          <p:cNvSpPr/>
          <p:nvPr/>
        </p:nvSpPr>
        <p:spPr>
          <a:xfrm>
            <a:off x="4370508" y="590441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24C7434-E24A-1878-EE70-CB51A579136F}"/>
              </a:ext>
            </a:extLst>
          </p:cNvPr>
          <p:cNvSpPr/>
          <p:nvPr/>
        </p:nvSpPr>
        <p:spPr>
          <a:xfrm>
            <a:off x="6572533" y="6865546"/>
            <a:ext cx="1121990" cy="927034"/>
          </a:xfrm>
          <a:prstGeom prst="roundRect">
            <a:avLst>
              <a:gd name="adj" fmla="val 1173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Rem.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7231454-13EE-26E6-8FEE-7286F3CBE68E}"/>
              </a:ext>
            </a:extLst>
          </p:cNvPr>
          <p:cNvSpPr/>
          <p:nvPr/>
        </p:nvSpPr>
        <p:spPr>
          <a:xfrm>
            <a:off x="4370508" y="689648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AB43D72-E0E1-E8D0-1765-AAEFDE73D0EB}"/>
              </a:ext>
            </a:extLst>
          </p:cNvPr>
          <p:cNvSpPr/>
          <p:nvPr/>
        </p:nvSpPr>
        <p:spPr>
          <a:xfrm>
            <a:off x="4370508" y="736892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9DF1843-8EA3-EB84-4C3F-B57B5E283984}"/>
              </a:ext>
            </a:extLst>
          </p:cNvPr>
          <p:cNvSpPr/>
          <p:nvPr/>
        </p:nvSpPr>
        <p:spPr>
          <a:xfrm>
            <a:off x="7762949" y="590226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S/152.00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F8A9C4B-158D-FEDC-B637-EC076640ECF4}"/>
              </a:ext>
            </a:extLst>
          </p:cNvPr>
          <p:cNvSpPr/>
          <p:nvPr/>
        </p:nvSpPr>
        <p:spPr>
          <a:xfrm>
            <a:off x="7762949" y="687909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S/152.00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1020F6F-34F8-109F-8081-D3700EA699C6}"/>
              </a:ext>
            </a:extLst>
          </p:cNvPr>
          <p:cNvSpPr/>
          <p:nvPr/>
        </p:nvSpPr>
        <p:spPr>
          <a:xfrm>
            <a:off x="7762949" y="735153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S/136.00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7D6C817-E3A0-F944-BF4E-19B7D90666CC}"/>
              </a:ext>
            </a:extLst>
          </p:cNvPr>
          <p:cNvSpPr/>
          <p:nvPr/>
        </p:nvSpPr>
        <p:spPr>
          <a:xfrm>
            <a:off x="9594480" y="5429828"/>
            <a:ext cx="1066800" cy="2345366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10%</a:t>
            </a:r>
            <a:endParaRPr lang="es-ES_tradnl" noProof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4AC33C4-6D63-3DF1-FC38-671A6F44A375}"/>
              </a:ext>
            </a:extLst>
          </p:cNvPr>
          <p:cNvSpPr/>
          <p:nvPr/>
        </p:nvSpPr>
        <p:spPr>
          <a:xfrm>
            <a:off x="10780469" y="542982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S/151.20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F4D22F6-F0DC-D0CC-682F-C582A202F9D4}"/>
              </a:ext>
            </a:extLst>
          </p:cNvPr>
          <p:cNvSpPr/>
          <p:nvPr/>
        </p:nvSpPr>
        <p:spPr>
          <a:xfrm>
            <a:off x="10780469" y="590226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S/136.80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BBDE8139-BA87-AA96-B37A-1AFC0CFB6933}"/>
              </a:ext>
            </a:extLst>
          </p:cNvPr>
          <p:cNvSpPr/>
          <p:nvPr/>
        </p:nvSpPr>
        <p:spPr>
          <a:xfrm>
            <a:off x="10780469" y="687909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S/136.80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5C34848-A516-56B1-E614-B06DB630384A}"/>
              </a:ext>
            </a:extLst>
          </p:cNvPr>
          <p:cNvSpPr/>
          <p:nvPr/>
        </p:nvSpPr>
        <p:spPr>
          <a:xfrm>
            <a:off x="10780469" y="735153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S/122.40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3A6F3C4-1852-5550-DE97-BA16E1497F10}"/>
              </a:ext>
            </a:extLst>
          </p:cNvPr>
          <p:cNvSpPr/>
          <p:nvPr/>
        </p:nvSpPr>
        <p:spPr>
          <a:xfrm>
            <a:off x="12620061" y="5429827"/>
            <a:ext cx="1066800" cy="2345365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  <a:endParaRPr lang="es-ES_tradnl" noProof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C98FF681-C30C-1C28-F7D3-7A34C8F6E793}"/>
              </a:ext>
            </a:extLst>
          </p:cNvPr>
          <p:cNvSpPr/>
          <p:nvPr/>
        </p:nvSpPr>
        <p:spPr>
          <a:xfrm>
            <a:off x="13806050" y="542982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S/134.40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7F20D29-E3C9-2BC4-233E-8B4E7EDF5D92}"/>
              </a:ext>
            </a:extLst>
          </p:cNvPr>
          <p:cNvSpPr/>
          <p:nvPr/>
        </p:nvSpPr>
        <p:spPr>
          <a:xfrm>
            <a:off x="13806050" y="590226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S/121.60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CE770AF-C628-18EC-3A94-C079A9B3A06B}"/>
              </a:ext>
            </a:extLst>
          </p:cNvPr>
          <p:cNvSpPr/>
          <p:nvPr/>
        </p:nvSpPr>
        <p:spPr>
          <a:xfrm>
            <a:off x="13806050" y="687909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S/121.60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7DF9621-8386-049B-2BA7-095AFAB3569D}"/>
              </a:ext>
            </a:extLst>
          </p:cNvPr>
          <p:cNvSpPr/>
          <p:nvPr/>
        </p:nvSpPr>
        <p:spPr>
          <a:xfrm>
            <a:off x="13806050" y="735153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S/108.80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19">
            <a:extLst>
              <a:ext uri="{FF2B5EF4-FFF2-40B4-BE49-F238E27FC236}">
                <a16:creationId xmlns:a16="http://schemas.microsoft.com/office/drawing/2014/main" id="{1EF9B9DF-06B4-DD26-B47B-1F9009A275C2}"/>
              </a:ext>
            </a:extLst>
          </p:cNvPr>
          <p:cNvSpPr txBox="1"/>
          <p:nvPr/>
        </p:nvSpPr>
        <p:spPr>
          <a:xfrm>
            <a:off x="2132662" y="8079648"/>
            <a:ext cx="7081737" cy="35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tarifas no incluyen material didáctico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B25DBB-2078-9CF2-2675-24147156C7CD}"/>
              </a:ext>
            </a:extLst>
          </p:cNvPr>
          <p:cNvSpPr/>
          <p:nvPr/>
        </p:nvSpPr>
        <p:spPr>
          <a:xfrm>
            <a:off x="2132662" y="3907516"/>
            <a:ext cx="2133599" cy="1421481"/>
          </a:xfrm>
          <a:prstGeom prst="roundRect">
            <a:avLst>
              <a:gd name="adj" fmla="val 9389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Children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C36817D-C75F-3FE0-ABAE-6D75C9F23DF5}"/>
              </a:ext>
            </a:extLst>
          </p:cNvPr>
          <p:cNvSpPr/>
          <p:nvPr/>
        </p:nvSpPr>
        <p:spPr>
          <a:xfrm>
            <a:off x="9594480" y="3902123"/>
            <a:ext cx="1066800" cy="1417213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10%</a:t>
            </a:r>
            <a:endParaRPr lang="es-ES_tradnl" noProof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04F053-1D04-64BC-439A-7DF6454F3C7B}"/>
              </a:ext>
            </a:extLst>
          </p:cNvPr>
          <p:cNvSpPr/>
          <p:nvPr/>
        </p:nvSpPr>
        <p:spPr>
          <a:xfrm>
            <a:off x="12620061" y="3902123"/>
            <a:ext cx="1066800" cy="1417213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  <a:endParaRPr lang="es-ES_tradnl" noProof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59DE2D-5887-1C7C-F773-C3D4301DD05A}"/>
              </a:ext>
            </a:extLst>
          </p:cNvPr>
          <p:cNvSpPr/>
          <p:nvPr/>
        </p:nvSpPr>
        <p:spPr>
          <a:xfrm>
            <a:off x="4370508" y="4900188"/>
            <a:ext cx="2133599" cy="423656"/>
          </a:xfrm>
          <a:prstGeom prst="roundRect">
            <a:avLst/>
          </a:prstGeom>
          <a:solidFill>
            <a:srgbClr val="A3DDFF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Continuadores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0ECA7C-B574-909F-B707-62B03E3ED22F}"/>
              </a:ext>
            </a:extLst>
          </p:cNvPr>
          <p:cNvSpPr/>
          <p:nvPr/>
        </p:nvSpPr>
        <p:spPr>
          <a:xfrm>
            <a:off x="7762949" y="4895681"/>
            <a:ext cx="1720403" cy="423656"/>
          </a:xfrm>
          <a:prstGeom prst="roundRect">
            <a:avLst/>
          </a:prstGeom>
          <a:solidFill>
            <a:srgbClr val="A3DDFF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S/168.00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17CE84-95E1-82F0-60E1-E1F43450EE1B}"/>
              </a:ext>
            </a:extLst>
          </p:cNvPr>
          <p:cNvSpPr/>
          <p:nvPr/>
        </p:nvSpPr>
        <p:spPr>
          <a:xfrm>
            <a:off x="10780469" y="4895681"/>
            <a:ext cx="1720403" cy="423656"/>
          </a:xfrm>
          <a:prstGeom prst="roundRect">
            <a:avLst/>
          </a:prstGeom>
          <a:solidFill>
            <a:srgbClr val="A3DDFF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S/151.20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92F30E8-EC6D-9DE3-740A-306376C333E0}"/>
              </a:ext>
            </a:extLst>
          </p:cNvPr>
          <p:cNvSpPr/>
          <p:nvPr/>
        </p:nvSpPr>
        <p:spPr>
          <a:xfrm>
            <a:off x="13806050" y="4895681"/>
            <a:ext cx="1720403" cy="423656"/>
          </a:xfrm>
          <a:prstGeom prst="roundRect">
            <a:avLst/>
          </a:prstGeom>
          <a:solidFill>
            <a:srgbClr val="A3DDFF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S/134.40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2C45502-70B3-CD3B-3CFE-D1885220ED78}"/>
              </a:ext>
            </a:extLst>
          </p:cNvPr>
          <p:cNvSpPr/>
          <p:nvPr/>
        </p:nvSpPr>
        <p:spPr>
          <a:xfrm>
            <a:off x="4370508" y="6381330"/>
            <a:ext cx="2133599" cy="423656"/>
          </a:xfrm>
          <a:prstGeom prst="roundRect">
            <a:avLst/>
          </a:prstGeom>
          <a:solidFill>
            <a:srgbClr val="A3DDFF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Continuadores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CC6E31E-FA5F-1797-4FEA-673B6BDC64A3}"/>
              </a:ext>
            </a:extLst>
          </p:cNvPr>
          <p:cNvSpPr/>
          <p:nvPr/>
        </p:nvSpPr>
        <p:spPr>
          <a:xfrm>
            <a:off x="7762949" y="6363944"/>
            <a:ext cx="1720403" cy="423656"/>
          </a:xfrm>
          <a:prstGeom prst="roundRect">
            <a:avLst/>
          </a:prstGeom>
          <a:solidFill>
            <a:srgbClr val="A3DDFF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S/168.00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6F4CD05-1FB1-619E-4CA9-13AA1B9D060B}"/>
              </a:ext>
            </a:extLst>
          </p:cNvPr>
          <p:cNvSpPr/>
          <p:nvPr/>
        </p:nvSpPr>
        <p:spPr>
          <a:xfrm>
            <a:off x="10780469" y="6363944"/>
            <a:ext cx="1720403" cy="423656"/>
          </a:xfrm>
          <a:prstGeom prst="roundRect">
            <a:avLst/>
          </a:prstGeom>
          <a:solidFill>
            <a:srgbClr val="A3DDFF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S/151.20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613E70F4-CCBF-3D25-1D3D-07DE537A2183}"/>
              </a:ext>
            </a:extLst>
          </p:cNvPr>
          <p:cNvSpPr/>
          <p:nvPr/>
        </p:nvSpPr>
        <p:spPr>
          <a:xfrm>
            <a:off x="13806050" y="6363944"/>
            <a:ext cx="1720403" cy="423656"/>
          </a:xfrm>
          <a:prstGeom prst="roundRect">
            <a:avLst/>
          </a:prstGeom>
          <a:solidFill>
            <a:srgbClr val="A3DDFF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 134.40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49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E9874A4A-BA16-1D2A-0B45-FD184CDB744C}"/>
              </a:ext>
            </a:extLst>
          </p:cNvPr>
          <p:cNvSpPr/>
          <p:nvPr/>
        </p:nvSpPr>
        <p:spPr>
          <a:xfrm>
            <a:off x="-141310" y="9578049"/>
            <a:ext cx="17768932" cy="1977432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5C17BB7-7490-39E8-7C05-AA66901A7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834860"/>
              </p:ext>
            </p:extLst>
          </p:nvPr>
        </p:nvGraphicFramePr>
        <p:xfrm>
          <a:off x="2716346" y="1052761"/>
          <a:ext cx="13789187" cy="891540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8452209">
                  <a:extLst>
                    <a:ext uri="{9D8B030D-6E8A-4147-A177-3AD203B41FA5}">
                      <a16:colId xmlns:a16="http://schemas.microsoft.com/office/drawing/2014/main" val="2817208236"/>
                    </a:ext>
                  </a:extLst>
                </a:gridCol>
                <a:gridCol w="2449004">
                  <a:extLst>
                    <a:ext uri="{9D8B030D-6E8A-4147-A177-3AD203B41FA5}">
                      <a16:colId xmlns:a16="http://schemas.microsoft.com/office/drawing/2014/main" val="3543252594"/>
                    </a:ext>
                  </a:extLst>
                </a:gridCol>
                <a:gridCol w="1155427">
                  <a:extLst>
                    <a:ext uri="{9D8B030D-6E8A-4147-A177-3AD203B41FA5}">
                      <a16:colId xmlns:a16="http://schemas.microsoft.com/office/drawing/2014/main" val="2949640893"/>
                    </a:ext>
                  </a:extLst>
                </a:gridCol>
                <a:gridCol w="1732547">
                  <a:extLst>
                    <a:ext uri="{9D8B030D-6E8A-4147-A177-3AD203B41FA5}">
                      <a16:colId xmlns:a16="http://schemas.microsoft.com/office/drawing/2014/main" val="19739059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b="1" dirty="0">
                          <a:effectLst/>
                        </a:rPr>
                        <a:t>Producto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b="1" dirty="0">
                          <a:effectLst/>
                        </a:rPr>
                        <a:t>Nivel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b="1" dirty="0">
                          <a:effectLst/>
                        </a:rPr>
                        <a:t>Formato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b="1" dirty="0">
                          <a:effectLst/>
                        </a:rPr>
                        <a:t>Precio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8280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1A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76919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1B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7436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2A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073129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2B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63673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3A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58927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3B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2586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4A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9199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4B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2165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5A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0543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5B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94931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6A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17687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SPLIT 6B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099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STARTER SPLIT A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Starter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517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EXPLORE OUR WORLD (AE) 2ED. STUDENT´S BOOK STARTER SPLIT B WITH ONLINE PRACTICE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Explore </a:t>
                      </a:r>
                      <a:r>
                        <a:rPr lang="es-ES" sz="1500" dirty="0" err="1"/>
                        <a:t>Our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World</a:t>
                      </a:r>
                      <a:r>
                        <a:rPr lang="es-ES" sz="1500" dirty="0"/>
                        <a:t> Starter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193818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FOUNDATION COMBO SPLIT A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Foundation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7392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FOUNDATION COMBO SPLIT B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Foundation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5076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FOUNDATION COMBO SPLIT A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Foundation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40385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FOUNDATION COMBO SPLIT B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Foundation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96239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COMBO SPLIT 1A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5255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 COMBO SPLIT 1B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31939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COMBO SPLIT 1A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31704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COMBO SPLIT 1B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84017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 COMBO SPLIT 2A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2386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COMBO SPLIT 2B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743573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COMBO SPLIT 2A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30730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COMBO SPLIT 2B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0212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 COMBO SPLIT 3A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9877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 COMBO SPLIT 3B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60915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COMBO SPLIT 3A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781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COMBO SPLIT 3B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4056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COMBO SPLIT 4A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9694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  COMBO SPLIT 4B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4063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COMBO SPLIT 4A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18252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COMBO SPLIT 4B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</a:t>
                      </a:r>
                      <a:r>
                        <a:rPr lang="es-ES" sz="1500" dirty="0" err="1"/>
                        <a:t>Level</a:t>
                      </a:r>
                      <a:r>
                        <a:rPr lang="es-ES" sz="1500" dirty="0"/>
                        <a:t>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41447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STARTER COMBO SPLIT A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Starter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6903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2ED STARTER COMBO SPLIT B +SPARK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Starter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5794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STARTER COMBO SPLIT A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Starter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8048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>
                          <a:effectLst/>
                        </a:rPr>
                        <a:t>IMPACT AME STARTER COMBO SPLIT B SPARK 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 err="1"/>
                        <a:t>Impact</a:t>
                      </a:r>
                      <a:r>
                        <a:rPr lang="es-ES" sz="1500" dirty="0"/>
                        <a:t> Starter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500" dirty="0"/>
                        <a:t>102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8762284"/>
                  </a:ext>
                </a:extLst>
              </a:tr>
            </a:tbl>
          </a:graphicData>
        </a:graphic>
      </p:graphicFrame>
      <p:sp>
        <p:nvSpPr>
          <p:cNvPr id="9" name="Freeform 11">
            <a:extLst>
              <a:ext uri="{FF2B5EF4-FFF2-40B4-BE49-F238E27FC236}">
                <a16:creationId xmlns:a16="http://schemas.microsoft.com/office/drawing/2014/main" id="{7FD3917F-694F-0DEA-E2C4-F980028707E3}"/>
              </a:ext>
            </a:extLst>
          </p:cNvPr>
          <p:cNvSpPr/>
          <p:nvPr/>
        </p:nvSpPr>
        <p:spPr>
          <a:xfrm>
            <a:off x="-2109842" y="-8498"/>
            <a:ext cx="5613150" cy="197217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966FE0AC-C1FE-9B40-7CD2-5ED9BE41DC00}"/>
              </a:ext>
            </a:extLst>
          </p:cNvPr>
          <p:cNvSpPr txBox="1"/>
          <p:nvPr/>
        </p:nvSpPr>
        <p:spPr>
          <a:xfrm>
            <a:off x="196753" y="281812"/>
            <a:ext cx="3183387" cy="140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dirty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Precio </a:t>
            </a:r>
            <a:endParaRPr lang="es-ES" sz="3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5717"/>
              </a:lnSpc>
            </a:pPr>
            <a:r>
              <a:rPr lang="es-ES_tradnl" sz="3600" b="1" dirty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Libros - SBS</a:t>
            </a:r>
            <a:endParaRPr lang="es-ES" sz="36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821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F4771-0FD6-2AB0-25E4-A95F84354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169DE7-6087-AB0B-A571-83D1906885C5}"/>
              </a:ext>
            </a:extLst>
          </p:cNvPr>
          <p:cNvSpPr/>
          <p:nvPr/>
        </p:nvSpPr>
        <p:spPr>
          <a:xfrm rot="-653024">
            <a:off x="-7995109" y="-884633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9" y="0"/>
                </a:lnTo>
                <a:lnTo>
                  <a:pt x="21288169" y="4443906"/>
                </a:lnTo>
                <a:lnTo>
                  <a:pt x="0" y="4443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388F5EC-5887-9B22-799B-AB0A7D0D41A5}"/>
              </a:ext>
            </a:extLst>
          </p:cNvPr>
          <p:cNvSpPr/>
          <p:nvPr/>
        </p:nvSpPr>
        <p:spPr>
          <a:xfrm flipH="1">
            <a:off x="9921228" y="432498"/>
            <a:ext cx="9144000" cy="11066868"/>
          </a:xfrm>
          <a:custGeom>
            <a:avLst/>
            <a:gdLst/>
            <a:ahLst/>
            <a:cxnLst/>
            <a:rect l="l" t="t" r="r" b="b"/>
            <a:pathLst>
              <a:path w="9144000" h="11066868">
                <a:moveTo>
                  <a:pt x="9144000" y="0"/>
                </a:moveTo>
                <a:lnTo>
                  <a:pt x="0" y="0"/>
                </a:lnTo>
                <a:lnTo>
                  <a:pt x="0" y="11066868"/>
                </a:lnTo>
                <a:lnTo>
                  <a:pt x="9144000" y="11066868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673F084-8489-6882-5640-85FFBB676968}"/>
              </a:ext>
            </a:extLst>
          </p:cNvPr>
          <p:cNvSpPr/>
          <p:nvPr/>
        </p:nvSpPr>
        <p:spPr>
          <a:xfrm>
            <a:off x="9209846" y="-391197"/>
            <a:ext cx="9145352" cy="7972459"/>
          </a:xfrm>
          <a:custGeom>
            <a:avLst/>
            <a:gdLst/>
            <a:ahLst/>
            <a:cxnLst/>
            <a:rect l="l" t="t" r="r" b="b"/>
            <a:pathLst>
              <a:path w="801262" h="698500">
                <a:moveTo>
                  <a:pt x="791923" y="375218"/>
                </a:moveTo>
                <a:lnTo>
                  <a:pt x="618939" y="672532"/>
                </a:lnTo>
                <a:cubicBezTo>
                  <a:pt x="609585" y="688610"/>
                  <a:pt x="592388" y="698500"/>
                  <a:pt x="573788" y="698500"/>
                </a:cubicBezTo>
                <a:lnTo>
                  <a:pt x="227474" y="698500"/>
                </a:lnTo>
                <a:cubicBezTo>
                  <a:pt x="208874" y="698500"/>
                  <a:pt x="191677" y="688610"/>
                  <a:pt x="182323" y="672532"/>
                </a:cubicBezTo>
                <a:lnTo>
                  <a:pt x="9339" y="375218"/>
                </a:lnTo>
                <a:cubicBezTo>
                  <a:pt x="0" y="359165"/>
                  <a:pt x="0" y="339335"/>
                  <a:pt x="9339" y="323282"/>
                </a:cubicBezTo>
                <a:lnTo>
                  <a:pt x="182323" y="25968"/>
                </a:lnTo>
                <a:cubicBezTo>
                  <a:pt x="191677" y="9890"/>
                  <a:pt x="208874" y="0"/>
                  <a:pt x="227474" y="0"/>
                </a:cubicBezTo>
                <a:lnTo>
                  <a:pt x="573788" y="0"/>
                </a:lnTo>
                <a:cubicBezTo>
                  <a:pt x="592388" y="0"/>
                  <a:pt x="609585" y="9890"/>
                  <a:pt x="618939" y="25968"/>
                </a:cubicBezTo>
                <a:lnTo>
                  <a:pt x="791923" y="323282"/>
                </a:lnTo>
                <a:cubicBezTo>
                  <a:pt x="801262" y="339335"/>
                  <a:pt x="801262" y="359165"/>
                  <a:pt x="791923" y="375218"/>
                </a:cubicBezTo>
                <a:close/>
              </a:path>
            </a:pathLst>
          </a:custGeom>
          <a:solidFill>
            <a:srgbClr val="0A39E4"/>
          </a:solidFill>
          <a:ln w="409575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s-ES_tradnl" noProof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929875-6493-3EC4-A84E-CB7D455E70F4}"/>
              </a:ext>
            </a:extLst>
          </p:cNvPr>
          <p:cNvSpPr txBox="1"/>
          <p:nvPr/>
        </p:nvSpPr>
        <p:spPr>
          <a:xfrm>
            <a:off x="10448584" y="-826058"/>
            <a:ext cx="6667875" cy="840732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lang="es-ES_tradnl" noProof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D2ADCD0-73DD-4B3B-6BC5-43C1BAD52376}"/>
              </a:ext>
            </a:extLst>
          </p:cNvPr>
          <p:cNvSpPr/>
          <p:nvPr/>
        </p:nvSpPr>
        <p:spPr>
          <a:xfrm>
            <a:off x="10441157" y="655817"/>
            <a:ext cx="6682728" cy="5878432"/>
          </a:xfrm>
          <a:custGeom>
            <a:avLst/>
            <a:gdLst/>
            <a:ahLst/>
            <a:cxnLst/>
            <a:rect l="l" t="t" r="r" b="b"/>
            <a:pathLst>
              <a:path w="6251496" h="5499100">
                <a:moveTo>
                  <a:pt x="4454847" y="0"/>
                </a:moveTo>
                <a:lnTo>
                  <a:pt x="1796648" y="0"/>
                </a:lnTo>
                <a:cubicBezTo>
                  <a:pt x="1636749" y="0"/>
                  <a:pt x="1488996" y="85304"/>
                  <a:pt x="1409045" y="223780"/>
                </a:cubicBezTo>
                <a:lnTo>
                  <a:pt x="79951" y="2525770"/>
                </a:lnTo>
                <a:cubicBezTo>
                  <a:pt x="0" y="2664245"/>
                  <a:pt x="0" y="2834855"/>
                  <a:pt x="79951" y="2973330"/>
                </a:cubicBezTo>
                <a:lnTo>
                  <a:pt x="1409045" y="5275320"/>
                </a:lnTo>
                <a:cubicBezTo>
                  <a:pt x="1488996" y="5413796"/>
                  <a:pt x="1636749" y="5499100"/>
                  <a:pt x="1796648" y="5499100"/>
                </a:cubicBezTo>
                <a:lnTo>
                  <a:pt x="4454847" y="5499100"/>
                </a:lnTo>
                <a:cubicBezTo>
                  <a:pt x="4614747" y="5499100"/>
                  <a:pt x="4762500" y="5413796"/>
                  <a:pt x="4842451" y="5275320"/>
                </a:cubicBezTo>
                <a:lnTo>
                  <a:pt x="6171545" y="2973330"/>
                </a:lnTo>
                <a:cubicBezTo>
                  <a:pt x="6251496" y="2834855"/>
                  <a:pt x="6251496" y="2664245"/>
                  <a:pt x="6171545" y="2525770"/>
                </a:cubicBezTo>
                <a:lnTo>
                  <a:pt x="4842451" y="223780"/>
                </a:lnTo>
                <a:cubicBezTo>
                  <a:pt x="4762500" y="85304"/>
                  <a:pt x="4614747" y="0"/>
                  <a:pt x="4454847" y="0"/>
                </a:cubicBezTo>
                <a:close/>
              </a:path>
            </a:pathLst>
          </a:custGeom>
          <a:blipFill>
            <a:blip r:embed="rId5"/>
            <a:stretch>
              <a:fillRect l="-16439" r="-16439"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12C774C-810B-7360-E665-6257E5A2302F}"/>
              </a:ext>
            </a:extLst>
          </p:cNvPr>
          <p:cNvGrpSpPr/>
          <p:nvPr/>
        </p:nvGrpSpPr>
        <p:grpSpPr>
          <a:xfrm>
            <a:off x="-1745499" y="6814563"/>
            <a:ext cx="9379526" cy="4863017"/>
            <a:chOff x="0" y="0"/>
            <a:chExt cx="1347229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3331D8D-A110-C349-F7A8-C86B78C042D5}"/>
                </a:ext>
              </a:extLst>
            </p:cNvPr>
            <p:cNvSpPr/>
            <p:nvPr/>
          </p:nvSpPr>
          <p:spPr>
            <a:xfrm>
              <a:off x="6974" y="0"/>
              <a:ext cx="1333281" cy="698500"/>
            </a:xfrm>
            <a:custGeom>
              <a:avLst/>
              <a:gdLst/>
              <a:ahLst/>
              <a:cxnLst/>
              <a:rect l="l" t="t" r="r" b="b"/>
              <a:pathLst>
                <a:path w="1333281" h="698500">
                  <a:moveTo>
                    <a:pt x="1321991" y="380641"/>
                  </a:moveTo>
                  <a:lnTo>
                    <a:pt x="1155319" y="667109"/>
                  </a:lnTo>
                  <a:cubicBezTo>
                    <a:pt x="1144012" y="686544"/>
                    <a:pt x="1123223" y="698500"/>
                    <a:pt x="1100737" y="698500"/>
                  </a:cubicBezTo>
                  <a:lnTo>
                    <a:pt x="232544" y="698500"/>
                  </a:lnTo>
                  <a:cubicBezTo>
                    <a:pt x="210059" y="698500"/>
                    <a:pt x="189270" y="686544"/>
                    <a:pt x="177962" y="667109"/>
                  </a:cubicBezTo>
                  <a:lnTo>
                    <a:pt x="11290" y="380641"/>
                  </a:lnTo>
                  <a:cubicBezTo>
                    <a:pt x="0" y="361236"/>
                    <a:pt x="0" y="337264"/>
                    <a:pt x="11290" y="317859"/>
                  </a:cubicBezTo>
                  <a:lnTo>
                    <a:pt x="177962" y="31391"/>
                  </a:lnTo>
                  <a:cubicBezTo>
                    <a:pt x="189270" y="11956"/>
                    <a:pt x="210059" y="0"/>
                    <a:pt x="232544" y="0"/>
                  </a:cubicBezTo>
                  <a:lnTo>
                    <a:pt x="1100737" y="0"/>
                  </a:lnTo>
                  <a:cubicBezTo>
                    <a:pt x="1123223" y="0"/>
                    <a:pt x="1144012" y="11956"/>
                    <a:pt x="1155319" y="31391"/>
                  </a:cubicBezTo>
                  <a:lnTo>
                    <a:pt x="1321991" y="317859"/>
                  </a:lnTo>
                  <a:cubicBezTo>
                    <a:pt x="1333281" y="337264"/>
                    <a:pt x="1333281" y="361236"/>
                    <a:pt x="1321991" y="380641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873E47F-A29B-4CC5-9838-C347283340F8}"/>
                </a:ext>
              </a:extLst>
            </p:cNvPr>
            <p:cNvSpPr txBox="1"/>
            <p:nvPr/>
          </p:nvSpPr>
          <p:spPr>
            <a:xfrm>
              <a:off x="114300" y="-38100"/>
              <a:ext cx="111862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19ED1DA-7EF3-DA97-BB07-C556BD4E3E51}"/>
              </a:ext>
            </a:extLst>
          </p:cNvPr>
          <p:cNvGrpSpPr/>
          <p:nvPr/>
        </p:nvGrpSpPr>
        <p:grpSpPr>
          <a:xfrm>
            <a:off x="-592164" y="6414913"/>
            <a:ext cx="5301945" cy="799299"/>
            <a:chOff x="0" y="0"/>
            <a:chExt cx="463332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14C52C7-24EC-0444-4449-E9A5C173C164}"/>
                </a:ext>
              </a:extLst>
            </p:cNvPr>
            <p:cNvSpPr/>
            <p:nvPr/>
          </p:nvSpPr>
          <p:spPr>
            <a:xfrm>
              <a:off x="3926" y="0"/>
              <a:ext cx="4625469" cy="698500"/>
            </a:xfrm>
            <a:custGeom>
              <a:avLst/>
              <a:gdLst/>
              <a:ahLst/>
              <a:cxnLst/>
              <a:rect l="l" t="t" r="r" b="b"/>
              <a:pathLst>
                <a:path w="4625469" h="698500">
                  <a:moveTo>
                    <a:pt x="4619114" y="366920"/>
                  </a:moveTo>
                  <a:lnTo>
                    <a:pt x="4436475" y="680830"/>
                  </a:lnTo>
                  <a:cubicBezTo>
                    <a:pt x="4430110" y="691770"/>
                    <a:pt x="4418408" y="698500"/>
                    <a:pt x="4405751" y="698500"/>
                  </a:cubicBezTo>
                  <a:lnTo>
                    <a:pt x="219717" y="698500"/>
                  </a:lnTo>
                  <a:cubicBezTo>
                    <a:pt x="207060" y="698500"/>
                    <a:pt x="195358" y="691770"/>
                    <a:pt x="188993" y="680830"/>
                  </a:cubicBezTo>
                  <a:lnTo>
                    <a:pt x="6355" y="366920"/>
                  </a:lnTo>
                  <a:cubicBezTo>
                    <a:pt x="0" y="355997"/>
                    <a:pt x="0" y="342503"/>
                    <a:pt x="6355" y="331580"/>
                  </a:cubicBezTo>
                  <a:lnTo>
                    <a:pt x="188993" y="17670"/>
                  </a:lnTo>
                  <a:cubicBezTo>
                    <a:pt x="195358" y="6730"/>
                    <a:pt x="207060" y="0"/>
                    <a:pt x="219717" y="0"/>
                  </a:cubicBezTo>
                  <a:lnTo>
                    <a:pt x="4405751" y="0"/>
                  </a:lnTo>
                  <a:cubicBezTo>
                    <a:pt x="4418408" y="0"/>
                    <a:pt x="4430110" y="6730"/>
                    <a:pt x="4436475" y="17670"/>
                  </a:cubicBezTo>
                  <a:lnTo>
                    <a:pt x="4619114" y="331580"/>
                  </a:lnTo>
                  <a:cubicBezTo>
                    <a:pt x="4625469" y="342503"/>
                    <a:pt x="4625469" y="355997"/>
                    <a:pt x="4619114" y="36692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D7846D14-B4A9-3842-45D3-A398EA7C49F7}"/>
                </a:ext>
              </a:extLst>
            </p:cNvPr>
            <p:cNvSpPr txBox="1"/>
            <p:nvPr/>
          </p:nvSpPr>
          <p:spPr>
            <a:xfrm>
              <a:off x="114300" y="-38100"/>
              <a:ext cx="440472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9BCAD6C7-4B7F-233B-ACD0-43D5226F9C45}"/>
              </a:ext>
            </a:extLst>
          </p:cNvPr>
          <p:cNvSpPr/>
          <p:nvPr/>
        </p:nvSpPr>
        <p:spPr>
          <a:xfrm>
            <a:off x="9670198" y="6990087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FFE2CBA3-01CE-0183-8D5A-E81BC51843ED}"/>
              </a:ext>
            </a:extLst>
          </p:cNvPr>
          <p:cNvSpPr/>
          <p:nvPr/>
        </p:nvSpPr>
        <p:spPr>
          <a:xfrm>
            <a:off x="1041689" y="7365540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8542D93-7D49-9996-D00C-F0C9CE214DC8}"/>
              </a:ext>
            </a:extLst>
          </p:cNvPr>
          <p:cNvSpPr txBox="1"/>
          <p:nvPr/>
        </p:nvSpPr>
        <p:spPr>
          <a:xfrm>
            <a:off x="1028699" y="1038225"/>
            <a:ext cx="8582508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 de Portugués para Adultos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4E3D525-73DB-4E81-05A0-DD78DA78D866}"/>
              </a:ext>
            </a:extLst>
          </p:cNvPr>
          <p:cNvSpPr txBox="1"/>
          <p:nvPr/>
        </p:nvSpPr>
        <p:spPr>
          <a:xfrm>
            <a:off x="1041689" y="3019108"/>
            <a:ext cx="7081737" cy="13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objetivo de este programa es proveer a los estudiantes la oportunidad de desarrollar sus capacidades lingüísticas en portugués hasta el nivel C1 del MCER.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2FEBAA-6BF8-54E0-EB2A-2686DA084441}"/>
              </a:ext>
            </a:extLst>
          </p:cNvPr>
          <p:cNvSpPr txBox="1"/>
          <p:nvPr/>
        </p:nvSpPr>
        <p:spPr>
          <a:xfrm>
            <a:off x="1041689" y="6557771"/>
            <a:ext cx="3214574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8"/>
              </a:lnSpc>
            </a:pPr>
            <a:r>
              <a:rPr lang="es-ES_tradnl" sz="3377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Beneficios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C7E4951-32C0-646C-DB15-28ABD40770A5}"/>
              </a:ext>
            </a:extLst>
          </p:cNvPr>
          <p:cNvSpPr txBox="1"/>
          <p:nvPr/>
        </p:nvSpPr>
        <p:spPr>
          <a:xfrm>
            <a:off x="1781050" y="7277100"/>
            <a:ext cx="4302964" cy="831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Modalidad remota y presencial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E8FF704-E678-C0C2-6F0B-D629667BC598}"/>
              </a:ext>
            </a:extLst>
          </p:cNvPr>
          <p:cNvSpPr/>
          <p:nvPr/>
        </p:nvSpPr>
        <p:spPr>
          <a:xfrm>
            <a:off x="1041689" y="8362182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771628B-E1DD-0B98-224D-7EFF34EE6D71}"/>
              </a:ext>
            </a:extLst>
          </p:cNvPr>
          <p:cNvSpPr txBox="1"/>
          <p:nvPr/>
        </p:nvSpPr>
        <p:spPr>
          <a:xfrm>
            <a:off x="1781050" y="8273742"/>
            <a:ext cx="4238750" cy="407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endParaRPr lang="es-ES_tradnl" sz="2352" noProof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DA113DE-2749-D2AB-11D1-3233228ECEFB}"/>
              </a:ext>
            </a:extLst>
          </p:cNvPr>
          <p:cNvSpPr/>
          <p:nvPr/>
        </p:nvSpPr>
        <p:spPr>
          <a:xfrm>
            <a:off x="1041689" y="9358824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D7E2CAB-C251-6445-2B0D-2CF41CCC483D}"/>
              </a:ext>
            </a:extLst>
          </p:cNvPr>
          <p:cNvSpPr txBox="1"/>
          <p:nvPr/>
        </p:nvSpPr>
        <p:spPr>
          <a:xfrm>
            <a:off x="1781050" y="9270384"/>
            <a:ext cx="3544953" cy="40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endParaRPr lang="es-ES_tradnl" sz="2352" noProof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89E13-4954-7C09-EF95-8C62CBB24C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3" r="11453"/>
          <a:stretch/>
        </p:blipFill>
        <p:spPr>
          <a:xfrm flipH="1">
            <a:off x="10410088" y="647700"/>
            <a:ext cx="6811112" cy="5904282"/>
          </a:xfrm>
          <a:prstGeom prst="hexagon">
            <a:avLst>
              <a:gd name="adj" fmla="val 26978"/>
              <a:gd name="vf" fmla="val 115470"/>
            </a:avLst>
          </a:prstGeom>
        </p:spPr>
      </p:pic>
      <p:sp>
        <p:nvSpPr>
          <p:cNvPr id="7" name="TextBox 21">
            <a:extLst>
              <a:ext uri="{FF2B5EF4-FFF2-40B4-BE49-F238E27FC236}">
                <a16:creationId xmlns:a16="http://schemas.microsoft.com/office/drawing/2014/main" id="{C0670562-EDA3-379A-8415-2D0B6987F934}"/>
              </a:ext>
            </a:extLst>
          </p:cNvPr>
          <p:cNvSpPr txBox="1"/>
          <p:nvPr/>
        </p:nvSpPr>
        <p:spPr>
          <a:xfrm>
            <a:off x="1781050" y="8304042"/>
            <a:ext cx="4302964" cy="831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Metodología Live </a:t>
            </a:r>
            <a:r>
              <a:rPr lang="es-ES_tradnl" sz="2352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Plus</a:t>
            </a: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8490B606-F65C-60B7-573E-C42025C507FF}"/>
              </a:ext>
            </a:extLst>
          </p:cNvPr>
          <p:cNvSpPr txBox="1"/>
          <p:nvPr/>
        </p:nvSpPr>
        <p:spPr>
          <a:xfrm>
            <a:off x="1781050" y="9232509"/>
            <a:ext cx="4302964" cy="831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 solo libro para todo el programa</a:t>
            </a:r>
          </a:p>
        </p:txBody>
      </p:sp>
    </p:spTree>
    <p:extLst>
      <p:ext uri="{BB962C8B-B14F-4D97-AF65-F5344CB8AC3E}">
        <p14:creationId xmlns:p14="http://schemas.microsoft.com/office/powerpoint/2010/main" val="175430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1924-17AE-ED59-F332-A2D47BC87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0CA036A-68E7-A8F6-40E6-058CDE938649}"/>
              </a:ext>
            </a:extLst>
          </p:cNvPr>
          <p:cNvSpPr txBox="1"/>
          <p:nvPr/>
        </p:nvSpPr>
        <p:spPr>
          <a:xfrm>
            <a:off x="966616" y="617391"/>
            <a:ext cx="15949783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Portugués</a:t>
            </a:r>
          </a:p>
          <a:p>
            <a:pPr algn="ctr">
              <a:lnSpc>
                <a:spcPts val="5717"/>
              </a:lnSpc>
            </a:pP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30 </a:t>
            </a:r>
            <a:r>
              <a:rPr lang="es-ES_tradnl" sz="4400" b="1" noProof="0" err="1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hrs</a:t>
            </a: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/ciclo</a:t>
            </a:r>
            <a:endParaRPr lang="es-ES_tradnl" sz="5294" b="1" noProof="0">
              <a:solidFill>
                <a:srgbClr val="0939E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7D93FDB-6AF6-5A98-3B1E-3A73D7FF8AFC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076614A-9A1B-9B4C-AC2D-8CE500093CC9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5E7C8E9A-6E88-7C4E-8C60-32B93E685BF7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5B39753-50B2-5A50-9B82-5D783A19F6A2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43CD91F-1514-D3D0-B454-5F6772E1F5C3}"/>
              </a:ext>
            </a:extLst>
          </p:cNvPr>
          <p:cNvSpPr/>
          <p:nvPr/>
        </p:nvSpPr>
        <p:spPr>
          <a:xfrm>
            <a:off x="1834449" y="2844496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Básico A1</a:t>
            </a:r>
            <a:endParaRPr lang="es-ES_tradnl" noProof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A58047-CB7A-9A8A-3796-ACEF66B1C69E}"/>
              </a:ext>
            </a:extLst>
          </p:cNvPr>
          <p:cNvSpPr/>
          <p:nvPr/>
        </p:nvSpPr>
        <p:spPr>
          <a:xfrm>
            <a:off x="1834449" y="3344352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2CABE2F-BDC2-F870-E7F4-3F003C6DE316}"/>
              </a:ext>
            </a:extLst>
          </p:cNvPr>
          <p:cNvSpPr/>
          <p:nvPr/>
        </p:nvSpPr>
        <p:spPr>
          <a:xfrm>
            <a:off x="4071357" y="3344352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59899D2-BFAD-E436-5CD3-D18F0C18DB7F}"/>
              </a:ext>
            </a:extLst>
          </p:cNvPr>
          <p:cNvSpPr/>
          <p:nvPr/>
        </p:nvSpPr>
        <p:spPr>
          <a:xfrm>
            <a:off x="5614002" y="3344352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4E12290-DE9A-1C88-D9EA-3CF4977AB79C}"/>
              </a:ext>
            </a:extLst>
          </p:cNvPr>
          <p:cNvSpPr/>
          <p:nvPr/>
        </p:nvSpPr>
        <p:spPr>
          <a:xfrm>
            <a:off x="1834449" y="384752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Básico A1.1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B04372-6D0B-79E2-3E6B-428906C22608}"/>
              </a:ext>
            </a:extLst>
          </p:cNvPr>
          <p:cNvSpPr/>
          <p:nvPr/>
        </p:nvSpPr>
        <p:spPr>
          <a:xfrm>
            <a:off x="4071357" y="3847526"/>
            <a:ext cx="1474219" cy="911081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Bem-Vindo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!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E8F16EE-A8F5-1C9F-0D85-9B328448D593}"/>
              </a:ext>
            </a:extLst>
          </p:cNvPr>
          <p:cNvSpPr/>
          <p:nvPr/>
        </p:nvSpPr>
        <p:spPr>
          <a:xfrm>
            <a:off x="5614002" y="384752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BDB3EAD-F699-9DAF-80CC-A0948B8AF6ED}"/>
              </a:ext>
            </a:extLst>
          </p:cNvPr>
          <p:cNvSpPr/>
          <p:nvPr/>
        </p:nvSpPr>
        <p:spPr>
          <a:xfrm>
            <a:off x="1834449" y="433495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Básico A1.2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C586973-A65B-0EB4-762B-933E5C64FF0F}"/>
              </a:ext>
            </a:extLst>
          </p:cNvPr>
          <p:cNvSpPr/>
          <p:nvPr/>
        </p:nvSpPr>
        <p:spPr>
          <a:xfrm>
            <a:off x="5614002" y="433495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E9DD8CD6-8B2C-882E-CF3B-0122801779F7}"/>
              </a:ext>
            </a:extLst>
          </p:cNvPr>
          <p:cNvSpPr/>
          <p:nvPr/>
        </p:nvSpPr>
        <p:spPr>
          <a:xfrm>
            <a:off x="1834449" y="4859637"/>
            <a:ext cx="4614102" cy="40799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Portugués Básico A1</a:t>
            </a:r>
            <a:endParaRPr lang="es-ES_tradnl" sz="1600" noProof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6E76109-9CA1-CB51-87BF-687E87C04BCC}"/>
              </a:ext>
            </a:extLst>
          </p:cNvPr>
          <p:cNvSpPr/>
          <p:nvPr/>
        </p:nvSpPr>
        <p:spPr>
          <a:xfrm>
            <a:off x="6553200" y="2844496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Pre-Intermedio A2</a:t>
            </a:r>
            <a:endParaRPr lang="es-ES_tradnl" noProof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488AFC-2684-8420-D4F1-47DF00E2D7B8}"/>
              </a:ext>
            </a:extLst>
          </p:cNvPr>
          <p:cNvSpPr/>
          <p:nvPr/>
        </p:nvSpPr>
        <p:spPr>
          <a:xfrm>
            <a:off x="6553200" y="3344352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6DA6CB-8E6A-FA53-CA6A-1C84A5D14110}"/>
              </a:ext>
            </a:extLst>
          </p:cNvPr>
          <p:cNvSpPr/>
          <p:nvPr/>
        </p:nvSpPr>
        <p:spPr>
          <a:xfrm>
            <a:off x="8790108" y="3344352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EF1F93-863D-5980-4154-D5FFC65F20E6}"/>
              </a:ext>
            </a:extLst>
          </p:cNvPr>
          <p:cNvSpPr/>
          <p:nvPr/>
        </p:nvSpPr>
        <p:spPr>
          <a:xfrm>
            <a:off x="10332753" y="3344352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1517709-74A8-BD16-8F45-34EC808F7CFB}"/>
              </a:ext>
            </a:extLst>
          </p:cNvPr>
          <p:cNvSpPr/>
          <p:nvPr/>
        </p:nvSpPr>
        <p:spPr>
          <a:xfrm>
            <a:off x="6553200" y="384752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Pre-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. A2.1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4E3D8E-BA24-44EC-917C-3709E5FDC7B4}"/>
              </a:ext>
            </a:extLst>
          </p:cNvPr>
          <p:cNvSpPr/>
          <p:nvPr/>
        </p:nvSpPr>
        <p:spPr>
          <a:xfrm>
            <a:off x="10332753" y="384752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54D600-7FAE-2345-D4E3-0B9BB4C202D3}"/>
              </a:ext>
            </a:extLst>
          </p:cNvPr>
          <p:cNvSpPr/>
          <p:nvPr/>
        </p:nvSpPr>
        <p:spPr>
          <a:xfrm>
            <a:off x="6553200" y="433495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Pre-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. A2.2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E1916-B911-5E1E-112C-1375826FE5C3}"/>
              </a:ext>
            </a:extLst>
          </p:cNvPr>
          <p:cNvSpPr/>
          <p:nvPr/>
        </p:nvSpPr>
        <p:spPr>
          <a:xfrm>
            <a:off x="10332753" y="433495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4DCEE5EB-68E8-51E0-E3CF-62FC3306D009}"/>
              </a:ext>
            </a:extLst>
          </p:cNvPr>
          <p:cNvSpPr/>
          <p:nvPr/>
        </p:nvSpPr>
        <p:spPr>
          <a:xfrm>
            <a:off x="11270611" y="2844496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Intermedio B1</a:t>
            </a:r>
            <a:endParaRPr lang="es-ES_tradnl" noProof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C42AC91-A010-A2B2-6274-69A93E579663}"/>
              </a:ext>
            </a:extLst>
          </p:cNvPr>
          <p:cNvSpPr/>
          <p:nvPr/>
        </p:nvSpPr>
        <p:spPr>
          <a:xfrm>
            <a:off x="11270611" y="3344352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D660184-D3DD-307F-5ED7-20B741A4EF68}"/>
              </a:ext>
            </a:extLst>
          </p:cNvPr>
          <p:cNvSpPr/>
          <p:nvPr/>
        </p:nvSpPr>
        <p:spPr>
          <a:xfrm>
            <a:off x="13507519" y="3344352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AA51EEF-AE6B-6615-9660-9DC2E39E2126}"/>
              </a:ext>
            </a:extLst>
          </p:cNvPr>
          <p:cNvSpPr/>
          <p:nvPr/>
        </p:nvSpPr>
        <p:spPr>
          <a:xfrm>
            <a:off x="15050164" y="3344352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F1A54EC-9D4A-8C42-C7A0-A9161BD69498}"/>
              </a:ext>
            </a:extLst>
          </p:cNvPr>
          <p:cNvSpPr/>
          <p:nvPr/>
        </p:nvSpPr>
        <p:spPr>
          <a:xfrm>
            <a:off x="11270611" y="384752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Intermedio B1.1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46F93B0-B21F-E835-4887-8893AACCD836}"/>
              </a:ext>
            </a:extLst>
          </p:cNvPr>
          <p:cNvSpPr/>
          <p:nvPr/>
        </p:nvSpPr>
        <p:spPr>
          <a:xfrm>
            <a:off x="15050164" y="384752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9-10</a:t>
            </a:r>
            <a:endParaRPr lang="es-ES_tradnl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3E3CDCE-633C-6B9F-3A52-A3D4C5868F05}"/>
              </a:ext>
            </a:extLst>
          </p:cNvPr>
          <p:cNvSpPr/>
          <p:nvPr/>
        </p:nvSpPr>
        <p:spPr>
          <a:xfrm>
            <a:off x="11270611" y="433495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Intermedio B1.2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92D3732-BF88-CFEE-E841-464D4903C974}"/>
              </a:ext>
            </a:extLst>
          </p:cNvPr>
          <p:cNvSpPr/>
          <p:nvPr/>
        </p:nvSpPr>
        <p:spPr>
          <a:xfrm>
            <a:off x="15050164" y="433495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11-12</a:t>
            </a:r>
            <a:endParaRPr lang="es-ES_tradnl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F6E8510-072A-D7B4-519E-93BDB9D0E8C3}"/>
              </a:ext>
            </a:extLst>
          </p:cNvPr>
          <p:cNvSpPr/>
          <p:nvPr/>
        </p:nvSpPr>
        <p:spPr>
          <a:xfrm>
            <a:off x="6553204" y="4859637"/>
            <a:ext cx="4614102" cy="40799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Portugués Pre-Intermedio A2</a:t>
            </a:r>
            <a:endParaRPr lang="es-ES_tradnl" sz="1400" noProof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8CA6206D-1FC3-D3E1-BF20-0B35F31633E7}"/>
              </a:ext>
            </a:extLst>
          </p:cNvPr>
          <p:cNvSpPr/>
          <p:nvPr/>
        </p:nvSpPr>
        <p:spPr>
          <a:xfrm>
            <a:off x="11271960" y="4859637"/>
            <a:ext cx="4614102" cy="40799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Portugués Intermedio B1</a:t>
            </a:r>
            <a:endParaRPr lang="es-ES_tradnl" sz="1600" noProof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2010A9D-81A0-5AAC-CDA7-4A3F1AC763AE}"/>
              </a:ext>
            </a:extLst>
          </p:cNvPr>
          <p:cNvSpPr/>
          <p:nvPr/>
        </p:nvSpPr>
        <p:spPr>
          <a:xfrm>
            <a:off x="8777828" y="3847526"/>
            <a:ext cx="1474219" cy="911081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Bem-Vindo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!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8F667B-C8C0-3E35-1499-4A38CE4B3D24}"/>
              </a:ext>
            </a:extLst>
          </p:cNvPr>
          <p:cNvSpPr/>
          <p:nvPr/>
        </p:nvSpPr>
        <p:spPr>
          <a:xfrm>
            <a:off x="13511193" y="3847526"/>
            <a:ext cx="1474219" cy="911081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Bem-Vindo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!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EEBF42-A544-AD76-3C27-99DF461B1554}"/>
              </a:ext>
            </a:extLst>
          </p:cNvPr>
          <p:cNvSpPr/>
          <p:nvPr/>
        </p:nvSpPr>
        <p:spPr>
          <a:xfrm>
            <a:off x="4246149" y="6043651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Intermedio Superior B2</a:t>
            </a:r>
            <a:endParaRPr lang="es-ES_tradnl" noProof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D999DD-B70E-B1EF-3C92-63C74A8A8EC8}"/>
              </a:ext>
            </a:extLst>
          </p:cNvPr>
          <p:cNvSpPr/>
          <p:nvPr/>
        </p:nvSpPr>
        <p:spPr>
          <a:xfrm>
            <a:off x="4246149" y="6543507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60FBE5-B953-7F66-9B21-C0ECBCEEF896}"/>
              </a:ext>
            </a:extLst>
          </p:cNvPr>
          <p:cNvSpPr/>
          <p:nvPr/>
        </p:nvSpPr>
        <p:spPr>
          <a:xfrm>
            <a:off x="6483057" y="6543507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0BF2B7-2A9B-DDCC-C57A-26D1A1D1B2B7}"/>
              </a:ext>
            </a:extLst>
          </p:cNvPr>
          <p:cNvSpPr/>
          <p:nvPr/>
        </p:nvSpPr>
        <p:spPr>
          <a:xfrm>
            <a:off x="8025702" y="6543507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F17122-F916-D292-A227-55BCCB81DC1E}"/>
              </a:ext>
            </a:extLst>
          </p:cNvPr>
          <p:cNvSpPr/>
          <p:nvPr/>
        </p:nvSpPr>
        <p:spPr>
          <a:xfrm>
            <a:off x="4246149" y="704668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9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</a:t>
            </a:r>
            <a:r>
              <a:rPr lang="es-ES_tradnl" sz="19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. Superior B2.1</a:t>
            </a:r>
            <a:endParaRPr lang="es-ES_tradnl" sz="19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17898A6D-70E4-4577-69FC-8E82D65C3CD1}"/>
              </a:ext>
            </a:extLst>
          </p:cNvPr>
          <p:cNvSpPr/>
          <p:nvPr/>
        </p:nvSpPr>
        <p:spPr>
          <a:xfrm>
            <a:off x="6483057" y="7046681"/>
            <a:ext cx="1474219" cy="911081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Bem-Vindo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!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1C42BCC2-7248-FE74-6487-4748A1177FD2}"/>
              </a:ext>
            </a:extLst>
          </p:cNvPr>
          <p:cNvSpPr/>
          <p:nvPr/>
        </p:nvSpPr>
        <p:spPr>
          <a:xfrm>
            <a:off x="8025702" y="704668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13-14</a:t>
            </a:r>
            <a:endParaRPr lang="es-ES_tradnl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019A716-7133-C5DF-7F35-84FB67E98ACE}"/>
              </a:ext>
            </a:extLst>
          </p:cNvPr>
          <p:cNvSpPr/>
          <p:nvPr/>
        </p:nvSpPr>
        <p:spPr>
          <a:xfrm>
            <a:off x="4246149" y="753410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9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</a:t>
            </a:r>
            <a:r>
              <a:rPr lang="es-ES_tradnl" sz="19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. Superior B2.2</a:t>
            </a:r>
            <a:endParaRPr lang="es-ES_tradnl" sz="19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9BAC4707-EAAB-B0D7-5EE2-230ECA41DC3E}"/>
              </a:ext>
            </a:extLst>
          </p:cNvPr>
          <p:cNvSpPr/>
          <p:nvPr/>
        </p:nvSpPr>
        <p:spPr>
          <a:xfrm>
            <a:off x="8025702" y="753410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15-16</a:t>
            </a:r>
            <a:endParaRPr lang="es-ES_tradnl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0FD7864-1FD5-DA0D-79D6-A76B9D70AC01}"/>
              </a:ext>
            </a:extLst>
          </p:cNvPr>
          <p:cNvSpPr/>
          <p:nvPr/>
        </p:nvSpPr>
        <p:spPr>
          <a:xfrm>
            <a:off x="8964900" y="6043651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Avanzado C1</a:t>
            </a:r>
            <a:endParaRPr lang="es-ES_tradnl" noProof="0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A69DB379-A964-F62E-5DC3-7F36AE7CBBA8}"/>
              </a:ext>
            </a:extLst>
          </p:cNvPr>
          <p:cNvSpPr/>
          <p:nvPr/>
        </p:nvSpPr>
        <p:spPr>
          <a:xfrm>
            <a:off x="8964900" y="6543507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AB1005B9-2137-29AD-9A9F-E3064A511A2B}"/>
              </a:ext>
            </a:extLst>
          </p:cNvPr>
          <p:cNvSpPr/>
          <p:nvPr/>
        </p:nvSpPr>
        <p:spPr>
          <a:xfrm>
            <a:off x="11201808" y="6543507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F0F3160-89AF-6E47-2D54-E6C90CED5D36}"/>
              </a:ext>
            </a:extLst>
          </p:cNvPr>
          <p:cNvSpPr/>
          <p:nvPr/>
        </p:nvSpPr>
        <p:spPr>
          <a:xfrm>
            <a:off x="12744453" y="6543507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786F1AE6-C74E-AEC8-4069-50EAC852E42E}"/>
              </a:ext>
            </a:extLst>
          </p:cNvPr>
          <p:cNvSpPr/>
          <p:nvPr/>
        </p:nvSpPr>
        <p:spPr>
          <a:xfrm>
            <a:off x="8964900" y="704668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Avanzado C1.1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6BC9504C-4B9F-59F0-4D89-1BA0B39A225B}"/>
              </a:ext>
            </a:extLst>
          </p:cNvPr>
          <p:cNvSpPr/>
          <p:nvPr/>
        </p:nvSpPr>
        <p:spPr>
          <a:xfrm>
            <a:off x="12744453" y="7046681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17-18</a:t>
            </a:r>
            <a:endParaRPr lang="es-ES_tradnl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D6557B28-20CD-02A4-51A3-CA767CABDA47}"/>
              </a:ext>
            </a:extLst>
          </p:cNvPr>
          <p:cNvSpPr/>
          <p:nvPr/>
        </p:nvSpPr>
        <p:spPr>
          <a:xfrm>
            <a:off x="8964900" y="753410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Avanzado C1.2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3FB131C-5A6B-A01F-3D3E-F486CE4F7E4C}"/>
              </a:ext>
            </a:extLst>
          </p:cNvPr>
          <p:cNvSpPr/>
          <p:nvPr/>
        </p:nvSpPr>
        <p:spPr>
          <a:xfrm>
            <a:off x="12744453" y="753410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19-20</a:t>
            </a:r>
            <a:endParaRPr lang="es-ES_tradnl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A1E795-B92B-D8A9-0679-4DC362F11669}"/>
              </a:ext>
            </a:extLst>
          </p:cNvPr>
          <p:cNvSpPr/>
          <p:nvPr/>
        </p:nvSpPr>
        <p:spPr>
          <a:xfrm>
            <a:off x="11189528" y="7046681"/>
            <a:ext cx="1474219" cy="911081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Bem-Vindo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!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2498C2F-66D2-F8A3-5342-32DCE96B214C}"/>
              </a:ext>
            </a:extLst>
          </p:cNvPr>
          <p:cNvSpPr/>
          <p:nvPr/>
        </p:nvSpPr>
        <p:spPr>
          <a:xfrm>
            <a:off x="4241650" y="8091071"/>
            <a:ext cx="4614102" cy="40799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Portugués Intermedio Superior B2</a:t>
            </a:r>
            <a:endParaRPr lang="es-ES_tradnl" sz="1200" noProof="0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292B1FB5-9D03-89F2-237B-D990C6F40551}"/>
              </a:ext>
            </a:extLst>
          </p:cNvPr>
          <p:cNvSpPr/>
          <p:nvPr/>
        </p:nvSpPr>
        <p:spPr>
          <a:xfrm>
            <a:off x="8960406" y="8091071"/>
            <a:ext cx="4614102" cy="40799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Portugués Avanzado C1</a:t>
            </a:r>
            <a:endParaRPr lang="es-ES_tradnl" sz="1600" noProof="0"/>
          </a:p>
        </p:txBody>
      </p:sp>
      <p:sp>
        <p:nvSpPr>
          <p:cNvPr id="96" name="Freeform 11">
            <a:extLst>
              <a:ext uri="{FF2B5EF4-FFF2-40B4-BE49-F238E27FC236}">
                <a16:creationId xmlns:a16="http://schemas.microsoft.com/office/drawing/2014/main" id="{92985546-0CE5-2D0E-A3BF-5AD3C8303121}"/>
              </a:ext>
            </a:extLst>
          </p:cNvPr>
          <p:cNvSpPr/>
          <p:nvPr/>
        </p:nvSpPr>
        <p:spPr>
          <a:xfrm>
            <a:off x="-4917875" y="-3243435"/>
            <a:ext cx="9282419" cy="486301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97" name="TextBox 4">
            <a:extLst>
              <a:ext uri="{FF2B5EF4-FFF2-40B4-BE49-F238E27FC236}">
                <a16:creationId xmlns:a16="http://schemas.microsoft.com/office/drawing/2014/main" id="{CC17E6FF-1A67-4729-6EA6-380E6A2477AC}"/>
              </a:ext>
            </a:extLst>
          </p:cNvPr>
          <p:cNvSpPr txBox="1"/>
          <p:nvPr/>
        </p:nvSpPr>
        <p:spPr>
          <a:xfrm>
            <a:off x="397046" y="-8940"/>
            <a:ext cx="3124200" cy="146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Desde</a:t>
            </a:r>
          </a:p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Enero 2026</a:t>
            </a:r>
          </a:p>
        </p:txBody>
      </p:sp>
    </p:spTree>
    <p:extLst>
      <p:ext uri="{BB962C8B-B14F-4D97-AF65-F5344CB8AC3E}">
        <p14:creationId xmlns:p14="http://schemas.microsoft.com/office/powerpoint/2010/main" val="3280324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77FD8-6ED9-B330-0261-88CF7E155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5692B6B-CED7-BDF2-59A6-F70911B449BD}"/>
              </a:ext>
            </a:extLst>
          </p:cNvPr>
          <p:cNvSpPr/>
          <p:nvPr/>
        </p:nvSpPr>
        <p:spPr>
          <a:xfrm>
            <a:off x="-276665" y="7382286"/>
            <a:ext cx="18561494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1D42632-4EBF-11BF-74DE-F1192D7C4CB3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299F2703-0670-7BE0-78C1-A90B8654BCE4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946DC57-F021-856A-892C-08AB13A036FE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79373A6-A584-E1FC-0410-B97F983E1035}"/>
              </a:ext>
            </a:extLst>
          </p:cNvPr>
          <p:cNvSpPr/>
          <p:nvPr/>
        </p:nvSpPr>
        <p:spPr>
          <a:xfrm>
            <a:off x="2133600" y="3386097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</a:t>
            </a:r>
            <a:endParaRPr lang="es-ES_tradnl" noProof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7447B0C-670D-8D5C-B4F2-4EC7A32CEF3C}"/>
              </a:ext>
            </a:extLst>
          </p:cNvPr>
          <p:cNvSpPr/>
          <p:nvPr/>
        </p:nvSpPr>
        <p:spPr>
          <a:xfrm>
            <a:off x="2132662" y="3918077"/>
            <a:ext cx="2133599" cy="1888087"/>
          </a:xfrm>
          <a:prstGeom prst="roundRect">
            <a:avLst>
              <a:gd name="adj" fmla="val 5023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Portugués Estándar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CB380E-5A32-4297-FB1B-CCEA865E73E8}"/>
              </a:ext>
            </a:extLst>
          </p:cNvPr>
          <p:cNvSpPr/>
          <p:nvPr/>
        </p:nvSpPr>
        <p:spPr>
          <a:xfrm>
            <a:off x="6572533" y="3934707"/>
            <a:ext cx="1121990" cy="880653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Pre.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9822F9E-0A1B-D9EA-0E12-1F548F320419}"/>
              </a:ext>
            </a:extLst>
          </p:cNvPr>
          <p:cNvSpPr/>
          <p:nvPr/>
        </p:nvSpPr>
        <p:spPr>
          <a:xfrm>
            <a:off x="4370508" y="393470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75BDDDE-C7B6-E10D-B726-302C6DC556C3}"/>
              </a:ext>
            </a:extLst>
          </p:cNvPr>
          <p:cNvSpPr/>
          <p:nvPr/>
        </p:nvSpPr>
        <p:spPr>
          <a:xfrm>
            <a:off x="7762949" y="393256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S/216.00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B73D960-703E-65C9-36C0-CD7F86118729}"/>
              </a:ext>
            </a:extLst>
          </p:cNvPr>
          <p:cNvSpPr txBox="1"/>
          <p:nvPr/>
        </p:nvSpPr>
        <p:spPr>
          <a:xfrm>
            <a:off x="3796260" y="617391"/>
            <a:ext cx="10963868" cy="751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Tarifas Portugués Adultos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6A4429-27A7-6F5F-5012-805245420927}"/>
              </a:ext>
            </a:extLst>
          </p:cNvPr>
          <p:cNvSpPr/>
          <p:nvPr/>
        </p:nvSpPr>
        <p:spPr>
          <a:xfrm>
            <a:off x="4376738" y="3386097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Direc</a:t>
            </a:r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 Z.</a:t>
            </a:r>
            <a:endParaRPr lang="es-ES_tradnl" noProof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0AFC375-0EDC-97F1-6CB8-894B3B6E55A1}"/>
              </a:ext>
            </a:extLst>
          </p:cNvPr>
          <p:cNvSpPr/>
          <p:nvPr/>
        </p:nvSpPr>
        <p:spPr>
          <a:xfrm>
            <a:off x="6577013" y="3386097"/>
            <a:ext cx="1121990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800" b="1" noProof="0" dirty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Mod</a:t>
            </a:r>
            <a:endParaRPr lang="es-ES_tradnl" noProof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6607D53-02F0-338E-9D55-D1C92D56F8FF}"/>
              </a:ext>
            </a:extLst>
          </p:cNvPr>
          <p:cNvSpPr/>
          <p:nvPr/>
        </p:nvSpPr>
        <p:spPr>
          <a:xfrm>
            <a:off x="7765679" y="3386097"/>
            <a:ext cx="17204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Tarifa</a:t>
            </a:r>
            <a:endParaRPr lang="es-ES_tradnl" noProof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2665E3-D898-C831-7400-5010E3A36FBA}"/>
              </a:ext>
            </a:extLst>
          </p:cNvPr>
          <p:cNvSpPr/>
          <p:nvPr/>
        </p:nvSpPr>
        <p:spPr>
          <a:xfrm>
            <a:off x="9594479" y="3386097"/>
            <a:ext cx="290639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D. Aportantes</a:t>
            </a:r>
            <a:endParaRPr lang="es-ES_tradnl" noProof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DB81A4-1B86-C0D9-9E6E-07F3D7A1CB87}"/>
              </a:ext>
            </a:extLst>
          </p:cNvPr>
          <p:cNvSpPr/>
          <p:nvPr/>
        </p:nvSpPr>
        <p:spPr>
          <a:xfrm>
            <a:off x="12609270" y="3390900"/>
            <a:ext cx="291718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D. </a:t>
            </a:r>
            <a:r>
              <a:rPr lang="es-ES_tradnl" sz="2800" b="1" noProof="0" err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Senatinos</a:t>
            </a:r>
            <a:endParaRPr lang="es-ES_tradnl" noProof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D16AFB9-4A58-8D9C-5079-4204C6D49F54}"/>
              </a:ext>
            </a:extLst>
          </p:cNvPr>
          <p:cNvSpPr/>
          <p:nvPr/>
        </p:nvSpPr>
        <p:spPr>
          <a:xfrm>
            <a:off x="4370508" y="440714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936584D-1031-5FE9-2EEE-D692E40895CB}"/>
              </a:ext>
            </a:extLst>
          </p:cNvPr>
          <p:cNvSpPr/>
          <p:nvPr/>
        </p:nvSpPr>
        <p:spPr>
          <a:xfrm>
            <a:off x="6572533" y="4879130"/>
            <a:ext cx="1121990" cy="927034"/>
          </a:xfrm>
          <a:prstGeom prst="roundRect">
            <a:avLst>
              <a:gd name="adj" fmla="val 1173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Rem.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E66C40-5AC9-3C95-0BB0-AE46740EAD28}"/>
              </a:ext>
            </a:extLst>
          </p:cNvPr>
          <p:cNvSpPr/>
          <p:nvPr/>
        </p:nvSpPr>
        <p:spPr>
          <a:xfrm>
            <a:off x="4370508" y="491006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8079B29-9E2B-E2F8-CC36-5622F5152C28}"/>
              </a:ext>
            </a:extLst>
          </p:cNvPr>
          <p:cNvSpPr/>
          <p:nvPr/>
        </p:nvSpPr>
        <p:spPr>
          <a:xfrm>
            <a:off x="4370508" y="538250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C947476-68ED-1F37-F4DC-F51F77FD3FE5}"/>
              </a:ext>
            </a:extLst>
          </p:cNvPr>
          <p:cNvSpPr/>
          <p:nvPr/>
        </p:nvSpPr>
        <p:spPr>
          <a:xfrm>
            <a:off x="7762949" y="440500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S/186.00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2A99C1A-44A7-C62E-B7FF-D1C9FFF191CB}"/>
              </a:ext>
            </a:extLst>
          </p:cNvPr>
          <p:cNvSpPr/>
          <p:nvPr/>
        </p:nvSpPr>
        <p:spPr>
          <a:xfrm>
            <a:off x="7762949" y="489268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S/186.00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C2A5549-393D-FE95-2665-66EBD543564E}"/>
              </a:ext>
            </a:extLst>
          </p:cNvPr>
          <p:cNvSpPr/>
          <p:nvPr/>
        </p:nvSpPr>
        <p:spPr>
          <a:xfrm>
            <a:off x="7762949" y="536512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S/168.00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2D723B0-0541-B745-AA0F-B12D40678EC9}"/>
              </a:ext>
            </a:extLst>
          </p:cNvPr>
          <p:cNvSpPr/>
          <p:nvPr/>
        </p:nvSpPr>
        <p:spPr>
          <a:xfrm>
            <a:off x="9594480" y="3932562"/>
            <a:ext cx="1066800" cy="1845371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10%</a:t>
            </a:r>
            <a:endParaRPr lang="es-ES_tradnl" noProof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03DEAAA-FEC2-15A2-2D85-952C9514DF8E}"/>
              </a:ext>
            </a:extLst>
          </p:cNvPr>
          <p:cNvSpPr/>
          <p:nvPr/>
        </p:nvSpPr>
        <p:spPr>
          <a:xfrm>
            <a:off x="10780469" y="393256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S/194.40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7ADE64-257F-D5D2-667E-34C5A86892C1}"/>
              </a:ext>
            </a:extLst>
          </p:cNvPr>
          <p:cNvSpPr/>
          <p:nvPr/>
        </p:nvSpPr>
        <p:spPr>
          <a:xfrm>
            <a:off x="10780469" y="440500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S/167.40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AF6D5C6-45FF-CE54-5A36-6CC3E6CE86DB}"/>
              </a:ext>
            </a:extLst>
          </p:cNvPr>
          <p:cNvSpPr/>
          <p:nvPr/>
        </p:nvSpPr>
        <p:spPr>
          <a:xfrm>
            <a:off x="10780469" y="489268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S/167.40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1A4A95A-5B1C-A7FF-6B8E-D06A11EEA63C}"/>
              </a:ext>
            </a:extLst>
          </p:cNvPr>
          <p:cNvSpPr/>
          <p:nvPr/>
        </p:nvSpPr>
        <p:spPr>
          <a:xfrm>
            <a:off x="10780469" y="536512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S/151.20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34C18B4-9EA3-F404-FE1C-BDA55C042B68}"/>
              </a:ext>
            </a:extLst>
          </p:cNvPr>
          <p:cNvSpPr/>
          <p:nvPr/>
        </p:nvSpPr>
        <p:spPr>
          <a:xfrm>
            <a:off x="12620061" y="3932562"/>
            <a:ext cx="1066800" cy="1835765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  <a:endParaRPr lang="es-ES_tradnl" noProof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49F296E-48CE-36A9-1C96-188012FBAF1E}"/>
              </a:ext>
            </a:extLst>
          </p:cNvPr>
          <p:cNvSpPr/>
          <p:nvPr/>
        </p:nvSpPr>
        <p:spPr>
          <a:xfrm>
            <a:off x="13806050" y="393256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S/172.80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D0FE00B-12BD-6DDE-369E-0F0C5DF0933F}"/>
              </a:ext>
            </a:extLst>
          </p:cNvPr>
          <p:cNvSpPr/>
          <p:nvPr/>
        </p:nvSpPr>
        <p:spPr>
          <a:xfrm>
            <a:off x="13806050" y="440500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S/148.80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9D73291-D95B-C0D4-7615-375DB9616FDD}"/>
              </a:ext>
            </a:extLst>
          </p:cNvPr>
          <p:cNvSpPr/>
          <p:nvPr/>
        </p:nvSpPr>
        <p:spPr>
          <a:xfrm>
            <a:off x="13806050" y="489268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S/148.80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4B1064F-2ADC-E5BB-B410-3DD5AA4771F2}"/>
              </a:ext>
            </a:extLst>
          </p:cNvPr>
          <p:cNvSpPr/>
          <p:nvPr/>
        </p:nvSpPr>
        <p:spPr>
          <a:xfrm>
            <a:off x="13806050" y="5365122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S/134.40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19">
            <a:extLst>
              <a:ext uri="{FF2B5EF4-FFF2-40B4-BE49-F238E27FC236}">
                <a16:creationId xmlns:a16="http://schemas.microsoft.com/office/drawing/2014/main" id="{E7BD02F0-296D-9A0E-9748-6911AE3DDE9D}"/>
              </a:ext>
            </a:extLst>
          </p:cNvPr>
          <p:cNvSpPr txBox="1"/>
          <p:nvPr/>
        </p:nvSpPr>
        <p:spPr>
          <a:xfrm>
            <a:off x="2132662" y="6000791"/>
            <a:ext cx="7081737" cy="35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tarifas no incluyen material didáctico</a:t>
            </a:r>
          </a:p>
        </p:txBody>
      </p:sp>
    </p:spTree>
    <p:extLst>
      <p:ext uri="{BB962C8B-B14F-4D97-AF65-F5344CB8AC3E}">
        <p14:creationId xmlns:p14="http://schemas.microsoft.com/office/powerpoint/2010/main" val="225974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1AE70EFE-DCB0-9529-A21C-B58F2C1B0715}"/>
              </a:ext>
            </a:extLst>
          </p:cNvPr>
          <p:cNvSpPr/>
          <p:nvPr/>
        </p:nvSpPr>
        <p:spPr>
          <a:xfrm>
            <a:off x="-1572770" y="5273"/>
            <a:ext cx="5613150" cy="197217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DC6779C-6E1F-6D9A-5AD5-AB6E18DBE3DC}"/>
              </a:ext>
            </a:extLst>
          </p:cNvPr>
          <p:cNvSpPr txBox="1"/>
          <p:nvPr/>
        </p:nvSpPr>
        <p:spPr>
          <a:xfrm>
            <a:off x="265608" y="281812"/>
            <a:ext cx="3183387" cy="140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dirty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Precio </a:t>
            </a:r>
            <a:endParaRPr lang="es-ES" sz="3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5717"/>
              </a:lnSpc>
            </a:pPr>
            <a:r>
              <a:rPr lang="es-ES_tradnl" sz="3600" b="1" dirty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Libros - SBS</a:t>
            </a:r>
            <a:endParaRPr lang="es-ES" sz="36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7C2BC534-7588-C327-1328-6BF2C2E969FE}"/>
              </a:ext>
            </a:extLst>
          </p:cNvPr>
          <p:cNvSpPr/>
          <p:nvPr/>
        </p:nvSpPr>
        <p:spPr>
          <a:xfrm>
            <a:off x="-276665" y="7382286"/>
            <a:ext cx="18561494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BA00173A-61FE-DFEE-85CD-8DC89AD0B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07131"/>
              </p:ext>
            </p:extLst>
          </p:nvPr>
        </p:nvGraphicFramePr>
        <p:xfrm>
          <a:off x="2110341" y="3977364"/>
          <a:ext cx="13496944" cy="126326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11454063">
                  <a:extLst>
                    <a:ext uri="{9D8B030D-6E8A-4147-A177-3AD203B41FA5}">
                      <a16:colId xmlns:a16="http://schemas.microsoft.com/office/drawing/2014/main" val="125897077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89379264"/>
                    </a:ext>
                  </a:extLst>
                </a:gridCol>
                <a:gridCol w="899881">
                  <a:extLst>
                    <a:ext uri="{9D8B030D-6E8A-4147-A177-3AD203B41FA5}">
                      <a16:colId xmlns:a16="http://schemas.microsoft.com/office/drawing/2014/main" val="4263875083"/>
                    </a:ext>
                  </a:extLst>
                </a:gridCol>
              </a:tblGrid>
              <a:tr h="315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Producto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Formato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Precio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0731525"/>
                  </a:ext>
                </a:extLst>
              </a:tr>
              <a:tr h="315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BEM-VINDO! 11ED. LIVRO DO ALUNO - A LÍNGUA PORTUGUESA NO MUNDO DA COMUNICAÇÃO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115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3788600"/>
                  </a:ext>
                </a:extLst>
              </a:tr>
              <a:tr h="315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BEM-VINDO! 11ED. LIVRO DO ALUNO (EBOOK) - A LÍNGUA PORTUGUESA NO MUNDO DA COMUNICAÇÃO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134.1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28743039"/>
                  </a:ext>
                </a:extLst>
              </a:tr>
              <a:tr h="3158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BEM-VINDO! 8ED. CADERNO DE EXERCICIOS - A LINGUA PORTUGUESA NO MUNDO DA COMUNICACAO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65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60293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60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AFF9E-C7FF-9285-99F8-3D7096129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01479-CB9E-92FD-967E-E96A941A523D}"/>
              </a:ext>
            </a:extLst>
          </p:cNvPr>
          <p:cNvSpPr/>
          <p:nvPr/>
        </p:nvSpPr>
        <p:spPr>
          <a:xfrm rot="-653024">
            <a:off x="-7995109" y="-884633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9" y="0"/>
                </a:lnTo>
                <a:lnTo>
                  <a:pt x="21288169" y="4443906"/>
                </a:lnTo>
                <a:lnTo>
                  <a:pt x="0" y="4443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4478CD1-0D2F-91FD-18AA-4B4F9713F176}"/>
              </a:ext>
            </a:extLst>
          </p:cNvPr>
          <p:cNvSpPr/>
          <p:nvPr/>
        </p:nvSpPr>
        <p:spPr>
          <a:xfrm flipH="1">
            <a:off x="9921228" y="432498"/>
            <a:ext cx="9144000" cy="11066868"/>
          </a:xfrm>
          <a:custGeom>
            <a:avLst/>
            <a:gdLst/>
            <a:ahLst/>
            <a:cxnLst/>
            <a:rect l="l" t="t" r="r" b="b"/>
            <a:pathLst>
              <a:path w="9144000" h="11066868">
                <a:moveTo>
                  <a:pt x="9144000" y="0"/>
                </a:moveTo>
                <a:lnTo>
                  <a:pt x="0" y="0"/>
                </a:lnTo>
                <a:lnTo>
                  <a:pt x="0" y="11066868"/>
                </a:lnTo>
                <a:lnTo>
                  <a:pt x="9144000" y="11066868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F9537F4-D551-27BC-126F-B3FA2DDFAC1A}"/>
              </a:ext>
            </a:extLst>
          </p:cNvPr>
          <p:cNvSpPr/>
          <p:nvPr/>
        </p:nvSpPr>
        <p:spPr>
          <a:xfrm>
            <a:off x="9209846" y="-391197"/>
            <a:ext cx="9145352" cy="7972459"/>
          </a:xfrm>
          <a:custGeom>
            <a:avLst/>
            <a:gdLst/>
            <a:ahLst/>
            <a:cxnLst/>
            <a:rect l="l" t="t" r="r" b="b"/>
            <a:pathLst>
              <a:path w="801262" h="698500">
                <a:moveTo>
                  <a:pt x="791923" y="375218"/>
                </a:moveTo>
                <a:lnTo>
                  <a:pt x="618939" y="672532"/>
                </a:lnTo>
                <a:cubicBezTo>
                  <a:pt x="609585" y="688610"/>
                  <a:pt x="592388" y="698500"/>
                  <a:pt x="573788" y="698500"/>
                </a:cubicBezTo>
                <a:lnTo>
                  <a:pt x="227474" y="698500"/>
                </a:lnTo>
                <a:cubicBezTo>
                  <a:pt x="208874" y="698500"/>
                  <a:pt x="191677" y="688610"/>
                  <a:pt x="182323" y="672532"/>
                </a:cubicBezTo>
                <a:lnTo>
                  <a:pt x="9339" y="375218"/>
                </a:lnTo>
                <a:cubicBezTo>
                  <a:pt x="0" y="359165"/>
                  <a:pt x="0" y="339335"/>
                  <a:pt x="9339" y="323282"/>
                </a:cubicBezTo>
                <a:lnTo>
                  <a:pt x="182323" y="25968"/>
                </a:lnTo>
                <a:cubicBezTo>
                  <a:pt x="191677" y="9890"/>
                  <a:pt x="208874" y="0"/>
                  <a:pt x="227474" y="0"/>
                </a:cubicBezTo>
                <a:lnTo>
                  <a:pt x="573788" y="0"/>
                </a:lnTo>
                <a:cubicBezTo>
                  <a:pt x="592388" y="0"/>
                  <a:pt x="609585" y="9890"/>
                  <a:pt x="618939" y="25968"/>
                </a:cubicBezTo>
                <a:lnTo>
                  <a:pt x="791923" y="323282"/>
                </a:lnTo>
                <a:cubicBezTo>
                  <a:pt x="801262" y="339335"/>
                  <a:pt x="801262" y="359165"/>
                  <a:pt x="791923" y="375218"/>
                </a:cubicBezTo>
                <a:close/>
              </a:path>
            </a:pathLst>
          </a:custGeom>
          <a:solidFill>
            <a:srgbClr val="0A39E4"/>
          </a:solidFill>
          <a:ln w="409575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s-ES_tradnl" noProof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928E49-269A-5D1B-B8A7-FFFAA6E660EF}"/>
              </a:ext>
            </a:extLst>
          </p:cNvPr>
          <p:cNvSpPr txBox="1"/>
          <p:nvPr/>
        </p:nvSpPr>
        <p:spPr>
          <a:xfrm>
            <a:off x="10448584" y="-826058"/>
            <a:ext cx="6667875" cy="840732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lang="es-ES_tradnl" noProof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00EA55B-8DAE-ED76-3932-834A3AA3C57E}"/>
              </a:ext>
            </a:extLst>
          </p:cNvPr>
          <p:cNvSpPr/>
          <p:nvPr/>
        </p:nvSpPr>
        <p:spPr>
          <a:xfrm>
            <a:off x="10441157" y="655817"/>
            <a:ext cx="6682728" cy="5878432"/>
          </a:xfrm>
          <a:custGeom>
            <a:avLst/>
            <a:gdLst/>
            <a:ahLst/>
            <a:cxnLst/>
            <a:rect l="l" t="t" r="r" b="b"/>
            <a:pathLst>
              <a:path w="6251496" h="5499100">
                <a:moveTo>
                  <a:pt x="4454847" y="0"/>
                </a:moveTo>
                <a:lnTo>
                  <a:pt x="1796648" y="0"/>
                </a:lnTo>
                <a:cubicBezTo>
                  <a:pt x="1636749" y="0"/>
                  <a:pt x="1488996" y="85304"/>
                  <a:pt x="1409045" y="223780"/>
                </a:cubicBezTo>
                <a:lnTo>
                  <a:pt x="79951" y="2525770"/>
                </a:lnTo>
                <a:cubicBezTo>
                  <a:pt x="0" y="2664245"/>
                  <a:pt x="0" y="2834855"/>
                  <a:pt x="79951" y="2973330"/>
                </a:cubicBezTo>
                <a:lnTo>
                  <a:pt x="1409045" y="5275320"/>
                </a:lnTo>
                <a:cubicBezTo>
                  <a:pt x="1488996" y="5413796"/>
                  <a:pt x="1636749" y="5499100"/>
                  <a:pt x="1796648" y="5499100"/>
                </a:cubicBezTo>
                <a:lnTo>
                  <a:pt x="4454847" y="5499100"/>
                </a:lnTo>
                <a:cubicBezTo>
                  <a:pt x="4614747" y="5499100"/>
                  <a:pt x="4762500" y="5413796"/>
                  <a:pt x="4842451" y="5275320"/>
                </a:cubicBezTo>
                <a:lnTo>
                  <a:pt x="6171545" y="2973330"/>
                </a:lnTo>
                <a:cubicBezTo>
                  <a:pt x="6251496" y="2834855"/>
                  <a:pt x="6251496" y="2664245"/>
                  <a:pt x="6171545" y="2525770"/>
                </a:cubicBezTo>
                <a:lnTo>
                  <a:pt x="4842451" y="223780"/>
                </a:lnTo>
                <a:cubicBezTo>
                  <a:pt x="4762500" y="85304"/>
                  <a:pt x="4614747" y="0"/>
                  <a:pt x="4454847" y="0"/>
                </a:cubicBezTo>
                <a:close/>
              </a:path>
            </a:pathLst>
          </a:custGeom>
          <a:blipFill>
            <a:blip r:embed="rId5"/>
            <a:stretch>
              <a:fillRect l="-16439" r="-16439"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5CBD045-785A-CDF9-CA70-F18B5A6DCDF9}"/>
              </a:ext>
            </a:extLst>
          </p:cNvPr>
          <p:cNvGrpSpPr/>
          <p:nvPr/>
        </p:nvGrpSpPr>
        <p:grpSpPr>
          <a:xfrm>
            <a:off x="-1745499" y="6814563"/>
            <a:ext cx="9379526" cy="4863017"/>
            <a:chOff x="0" y="0"/>
            <a:chExt cx="1347229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41FAE61-5534-5B17-9D57-C320B7187ECD}"/>
                </a:ext>
              </a:extLst>
            </p:cNvPr>
            <p:cNvSpPr/>
            <p:nvPr/>
          </p:nvSpPr>
          <p:spPr>
            <a:xfrm>
              <a:off x="6974" y="0"/>
              <a:ext cx="1333281" cy="698500"/>
            </a:xfrm>
            <a:custGeom>
              <a:avLst/>
              <a:gdLst/>
              <a:ahLst/>
              <a:cxnLst/>
              <a:rect l="l" t="t" r="r" b="b"/>
              <a:pathLst>
                <a:path w="1333281" h="698500">
                  <a:moveTo>
                    <a:pt x="1321991" y="380641"/>
                  </a:moveTo>
                  <a:lnTo>
                    <a:pt x="1155319" y="667109"/>
                  </a:lnTo>
                  <a:cubicBezTo>
                    <a:pt x="1144012" y="686544"/>
                    <a:pt x="1123223" y="698500"/>
                    <a:pt x="1100737" y="698500"/>
                  </a:cubicBezTo>
                  <a:lnTo>
                    <a:pt x="232544" y="698500"/>
                  </a:lnTo>
                  <a:cubicBezTo>
                    <a:pt x="210059" y="698500"/>
                    <a:pt x="189270" y="686544"/>
                    <a:pt x="177962" y="667109"/>
                  </a:cubicBezTo>
                  <a:lnTo>
                    <a:pt x="11290" y="380641"/>
                  </a:lnTo>
                  <a:cubicBezTo>
                    <a:pt x="0" y="361236"/>
                    <a:pt x="0" y="337264"/>
                    <a:pt x="11290" y="317859"/>
                  </a:cubicBezTo>
                  <a:lnTo>
                    <a:pt x="177962" y="31391"/>
                  </a:lnTo>
                  <a:cubicBezTo>
                    <a:pt x="189270" y="11956"/>
                    <a:pt x="210059" y="0"/>
                    <a:pt x="232544" y="0"/>
                  </a:cubicBezTo>
                  <a:lnTo>
                    <a:pt x="1100737" y="0"/>
                  </a:lnTo>
                  <a:cubicBezTo>
                    <a:pt x="1123223" y="0"/>
                    <a:pt x="1144012" y="11956"/>
                    <a:pt x="1155319" y="31391"/>
                  </a:cubicBezTo>
                  <a:lnTo>
                    <a:pt x="1321991" y="317859"/>
                  </a:lnTo>
                  <a:cubicBezTo>
                    <a:pt x="1333281" y="337264"/>
                    <a:pt x="1333281" y="361236"/>
                    <a:pt x="1321991" y="380641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FF4A429-444A-A11E-CF27-BCD1A7E3A302}"/>
                </a:ext>
              </a:extLst>
            </p:cNvPr>
            <p:cNvSpPr txBox="1"/>
            <p:nvPr/>
          </p:nvSpPr>
          <p:spPr>
            <a:xfrm>
              <a:off x="114300" y="-38100"/>
              <a:ext cx="111862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0A13EF2-2838-1F44-08AE-03334BB46F33}"/>
              </a:ext>
            </a:extLst>
          </p:cNvPr>
          <p:cNvGrpSpPr/>
          <p:nvPr/>
        </p:nvGrpSpPr>
        <p:grpSpPr>
          <a:xfrm>
            <a:off x="-592164" y="6414913"/>
            <a:ext cx="5301945" cy="799299"/>
            <a:chOff x="0" y="0"/>
            <a:chExt cx="463332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6F19FDB-72A7-3DC4-8ED1-1164DDE82DA2}"/>
                </a:ext>
              </a:extLst>
            </p:cNvPr>
            <p:cNvSpPr/>
            <p:nvPr/>
          </p:nvSpPr>
          <p:spPr>
            <a:xfrm>
              <a:off x="3926" y="0"/>
              <a:ext cx="4625469" cy="698500"/>
            </a:xfrm>
            <a:custGeom>
              <a:avLst/>
              <a:gdLst/>
              <a:ahLst/>
              <a:cxnLst/>
              <a:rect l="l" t="t" r="r" b="b"/>
              <a:pathLst>
                <a:path w="4625469" h="698500">
                  <a:moveTo>
                    <a:pt x="4619114" y="366920"/>
                  </a:moveTo>
                  <a:lnTo>
                    <a:pt x="4436475" y="680830"/>
                  </a:lnTo>
                  <a:cubicBezTo>
                    <a:pt x="4430110" y="691770"/>
                    <a:pt x="4418408" y="698500"/>
                    <a:pt x="4405751" y="698500"/>
                  </a:cubicBezTo>
                  <a:lnTo>
                    <a:pt x="219717" y="698500"/>
                  </a:lnTo>
                  <a:cubicBezTo>
                    <a:pt x="207060" y="698500"/>
                    <a:pt x="195358" y="691770"/>
                    <a:pt x="188993" y="680830"/>
                  </a:cubicBezTo>
                  <a:lnTo>
                    <a:pt x="6355" y="366920"/>
                  </a:lnTo>
                  <a:cubicBezTo>
                    <a:pt x="0" y="355997"/>
                    <a:pt x="0" y="342503"/>
                    <a:pt x="6355" y="331580"/>
                  </a:cubicBezTo>
                  <a:lnTo>
                    <a:pt x="188993" y="17670"/>
                  </a:lnTo>
                  <a:cubicBezTo>
                    <a:pt x="195358" y="6730"/>
                    <a:pt x="207060" y="0"/>
                    <a:pt x="219717" y="0"/>
                  </a:cubicBezTo>
                  <a:lnTo>
                    <a:pt x="4405751" y="0"/>
                  </a:lnTo>
                  <a:cubicBezTo>
                    <a:pt x="4418408" y="0"/>
                    <a:pt x="4430110" y="6730"/>
                    <a:pt x="4436475" y="17670"/>
                  </a:cubicBezTo>
                  <a:lnTo>
                    <a:pt x="4619114" y="331580"/>
                  </a:lnTo>
                  <a:cubicBezTo>
                    <a:pt x="4625469" y="342503"/>
                    <a:pt x="4625469" y="355997"/>
                    <a:pt x="4619114" y="36692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2E2E35F-F63A-0D25-C6C5-56D9965DCA85}"/>
                </a:ext>
              </a:extLst>
            </p:cNvPr>
            <p:cNvSpPr txBox="1"/>
            <p:nvPr/>
          </p:nvSpPr>
          <p:spPr>
            <a:xfrm>
              <a:off x="114300" y="-38100"/>
              <a:ext cx="440472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3C50D000-F0E7-E413-7CB2-6F63740CE20F}"/>
              </a:ext>
            </a:extLst>
          </p:cNvPr>
          <p:cNvSpPr/>
          <p:nvPr/>
        </p:nvSpPr>
        <p:spPr>
          <a:xfrm>
            <a:off x="9670198" y="6990087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606A85C-3687-B52C-6A30-B138059EE5C5}"/>
              </a:ext>
            </a:extLst>
          </p:cNvPr>
          <p:cNvSpPr/>
          <p:nvPr/>
        </p:nvSpPr>
        <p:spPr>
          <a:xfrm>
            <a:off x="1041689" y="7365540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5281072-6BDA-3FF3-88C4-42D742A50956}"/>
              </a:ext>
            </a:extLst>
          </p:cNvPr>
          <p:cNvSpPr txBox="1"/>
          <p:nvPr/>
        </p:nvSpPr>
        <p:spPr>
          <a:xfrm>
            <a:off x="1028698" y="1038225"/>
            <a:ext cx="9315143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Preparación para Exámenes Cambridge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1212272-5AD6-61A2-F022-C88A307D316C}"/>
              </a:ext>
            </a:extLst>
          </p:cNvPr>
          <p:cNvSpPr txBox="1"/>
          <p:nvPr/>
        </p:nvSpPr>
        <p:spPr>
          <a:xfrm>
            <a:off x="1041688" y="3019108"/>
            <a:ext cx="8070843" cy="242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 cursos están diseñados para familiarizar al estudiante con la estructura y tipos de preguntas de los exámenes. Se </a:t>
            </a:r>
            <a:r>
              <a:rPr lang="es-ES_tradnl" sz="2400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require</a:t>
            </a: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que el estudiante ya tenga el nivel que desea certificar de acuerdo con el </a:t>
            </a:r>
            <a:r>
              <a:rPr lang="es-ES_tradnl" sz="2400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Level</a:t>
            </a: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Test y entrevista con Coordinador CIS. Si es </a:t>
            </a:r>
            <a:r>
              <a:rPr lang="es-ES_tradnl" sz="2400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Senatino</a:t>
            </a: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no debe de haber pasado más de 6 meses desde que estudio en el nivel deseado o superior.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C81B19B-2A7B-E1EF-82A7-7D44FF4380FA}"/>
              </a:ext>
            </a:extLst>
          </p:cNvPr>
          <p:cNvSpPr txBox="1"/>
          <p:nvPr/>
        </p:nvSpPr>
        <p:spPr>
          <a:xfrm>
            <a:off x="1041689" y="6557771"/>
            <a:ext cx="3214574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8"/>
              </a:lnSpc>
            </a:pPr>
            <a:r>
              <a:rPr lang="es-ES_tradnl" sz="3377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Beneficios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0403F8F-1654-6D76-6F92-BC67B6674249}"/>
              </a:ext>
            </a:extLst>
          </p:cNvPr>
          <p:cNvSpPr txBox="1"/>
          <p:nvPr/>
        </p:nvSpPr>
        <p:spPr>
          <a:xfrm>
            <a:off x="1781050" y="7277100"/>
            <a:ext cx="4302964" cy="407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Modalidad remota 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7D603DD9-162B-0545-79C6-14528B34A9A7}"/>
              </a:ext>
            </a:extLst>
          </p:cNvPr>
          <p:cNvSpPr/>
          <p:nvPr/>
        </p:nvSpPr>
        <p:spPr>
          <a:xfrm>
            <a:off x="1041689" y="8362182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CEBFB33-7E39-648B-C5F9-E03EE704B187}"/>
              </a:ext>
            </a:extLst>
          </p:cNvPr>
          <p:cNvSpPr txBox="1"/>
          <p:nvPr/>
        </p:nvSpPr>
        <p:spPr>
          <a:xfrm>
            <a:off x="1781050" y="8273742"/>
            <a:ext cx="4238750" cy="831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Metodología Live </a:t>
            </a:r>
            <a:r>
              <a:rPr lang="es-ES_tradnl" sz="2352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</a:t>
            </a: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Plus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9F59E4F-4629-03DA-626A-B4109BAB3153}"/>
              </a:ext>
            </a:extLst>
          </p:cNvPr>
          <p:cNvSpPr/>
          <p:nvPr/>
        </p:nvSpPr>
        <p:spPr>
          <a:xfrm>
            <a:off x="1041689" y="9358824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CF50719-182B-6B30-809B-EA17BAFBD6A6}"/>
              </a:ext>
            </a:extLst>
          </p:cNvPr>
          <p:cNvSpPr txBox="1"/>
          <p:nvPr/>
        </p:nvSpPr>
        <p:spPr>
          <a:xfrm>
            <a:off x="1781050" y="9270384"/>
            <a:ext cx="3544953" cy="40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Práctica constante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B19E8-4E4F-7951-C643-FF8B7E5525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3" r="11453"/>
          <a:stretch/>
        </p:blipFill>
        <p:spPr>
          <a:xfrm flipH="1">
            <a:off x="10410088" y="647700"/>
            <a:ext cx="6811112" cy="5904282"/>
          </a:xfrm>
          <a:prstGeom prst="hexagon">
            <a:avLst>
              <a:gd name="adj" fmla="val 26978"/>
              <a:gd name="vf" fmla="val 115470"/>
            </a:avLst>
          </a:prstGeom>
        </p:spPr>
      </p:pic>
    </p:spTree>
    <p:extLst>
      <p:ext uri="{BB962C8B-B14F-4D97-AF65-F5344CB8AC3E}">
        <p14:creationId xmlns:p14="http://schemas.microsoft.com/office/powerpoint/2010/main" val="413254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3024">
            <a:off x="-7995109" y="-884633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9" y="0"/>
                </a:lnTo>
                <a:lnTo>
                  <a:pt x="21288169" y="4443906"/>
                </a:lnTo>
                <a:lnTo>
                  <a:pt x="0" y="4443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Freeform 3"/>
          <p:cNvSpPr/>
          <p:nvPr/>
        </p:nvSpPr>
        <p:spPr>
          <a:xfrm flipH="1">
            <a:off x="9921228" y="432498"/>
            <a:ext cx="9144000" cy="11066868"/>
          </a:xfrm>
          <a:custGeom>
            <a:avLst/>
            <a:gdLst/>
            <a:ahLst/>
            <a:cxnLst/>
            <a:rect l="l" t="t" r="r" b="b"/>
            <a:pathLst>
              <a:path w="9144000" h="11066868">
                <a:moveTo>
                  <a:pt x="9144000" y="0"/>
                </a:moveTo>
                <a:lnTo>
                  <a:pt x="0" y="0"/>
                </a:lnTo>
                <a:lnTo>
                  <a:pt x="0" y="11066868"/>
                </a:lnTo>
                <a:lnTo>
                  <a:pt x="9144000" y="11066868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5" name="Freeform 5"/>
          <p:cNvSpPr/>
          <p:nvPr/>
        </p:nvSpPr>
        <p:spPr>
          <a:xfrm>
            <a:off x="9209846" y="-391197"/>
            <a:ext cx="9145352" cy="7972459"/>
          </a:xfrm>
          <a:custGeom>
            <a:avLst/>
            <a:gdLst/>
            <a:ahLst/>
            <a:cxnLst/>
            <a:rect l="l" t="t" r="r" b="b"/>
            <a:pathLst>
              <a:path w="801262" h="698500">
                <a:moveTo>
                  <a:pt x="791923" y="375218"/>
                </a:moveTo>
                <a:lnTo>
                  <a:pt x="618939" y="672532"/>
                </a:lnTo>
                <a:cubicBezTo>
                  <a:pt x="609585" y="688610"/>
                  <a:pt x="592388" y="698500"/>
                  <a:pt x="573788" y="698500"/>
                </a:cubicBezTo>
                <a:lnTo>
                  <a:pt x="227474" y="698500"/>
                </a:lnTo>
                <a:cubicBezTo>
                  <a:pt x="208874" y="698500"/>
                  <a:pt x="191677" y="688610"/>
                  <a:pt x="182323" y="672532"/>
                </a:cubicBezTo>
                <a:lnTo>
                  <a:pt x="9339" y="375218"/>
                </a:lnTo>
                <a:cubicBezTo>
                  <a:pt x="0" y="359165"/>
                  <a:pt x="0" y="339335"/>
                  <a:pt x="9339" y="323282"/>
                </a:cubicBezTo>
                <a:lnTo>
                  <a:pt x="182323" y="25968"/>
                </a:lnTo>
                <a:cubicBezTo>
                  <a:pt x="191677" y="9890"/>
                  <a:pt x="208874" y="0"/>
                  <a:pt x="227474" y="0"/>
                </a:cubicBezTo>
                <a:lnTo>
                  <a:pt x="573788" y="0"/>
                </a:lnTo>
                <a:cubicBezTo>
                  <a:pt x="592388" y="0"/>
                  <a:pt x="609585" y="9890"/>
                  <a:pt x="618939" y="25968"/>
                </a:cubicBezTo>
                <a:lnTo>
                  <a:pt x="791923" y="323282"/>
                </a:lnTo>
                <a:cubicBezTo>
                  <a:pt x="801262" y="339335"/>
                  <a:pt x="801262" y="359165"/>
                  <a:pt x="791923" y="375218"/>
                </a:cubicBezTo>
                <a:close/>
              </a:path>
            </a:pathLst>
          </a:custGeom>
          <a:solidFill>
            <a:srgbClr val="0A39E4"/>
          </a:solidFill>
          <a:ln w="409575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s-ES_tradnl" noProof="0"/>
          </a:p>
        </p:txBody>
      </p:sp>
      <p:sp>
        <p:nvSpPr>
          <p:cNvPr id="6" name="TextBox 6"/>
          <p:cNvSpPr txBox="1"/>
          <p:nvPr/>
        </p:nvSpPr>
        <p:spPr>
          <a:xfrm>
            <a:off x="10448584" y="-826058"/>
            <a:ext cx="6667875" cy="840732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lang="es-ES_tradnl" noProof="0"/>
          </a:p>
        </p:txBody>
      </p:sp>
      <p:sp>
        <p:nvSpPr>
          <p:cNvPr id="8" name="Freeform 8"/>
          <p:cNvSpPr/>
          <p:nvPr/>
        </p:nvSpPr>
        <p:spPr>
          <a:xfrm>
            <a:off x="10441157" y="655817"/>
            <a:ext cx="6682728" cy="5878432"/>
          </a:xfrm>
          <a:custGeom>
            <a:avLst/>
            <a:gdLst/>
            <a:ahLst/>
            <a:cxnLst/>
            <a:rect l="l" t="t" r="r" b="b"/>
            <a:pathLst>
              <a:path w="6251496" h="5499100">
                <a:moveTo>
                  <a:pt x="4454847" y="0"/>
                </a:moveTo>
                <a:lnTo>
                  <a:pt x="1796648" y="0"/>
                </a:lnTo>
                <a:cubicBezTo>
                  <a:pt x="1636749" y="0"/>
                  <a:pt x="1488996" y="85304"/>
                  <a:pt x="1409045" y="223780"/>
                </a:cubicBezTo>
                <a:lnTo>
                  <a:pt x="79951" y="2525770"/>
                </a:lnTo>
                <a:cubicBezTo>
                  <a:pt x="0" y="2664245"/>
                  <a:pt x="0" y="2834855"/>
                  <a:pt x="79951" y="2973330"/>
                </a:cubicBezTo>
                <a:lnTo>
                  <a:pt x="1409045" y="5275320"/>
                </a:lnTo>
                <a:cubicBezTo>
                  <a:pt x="1488996" y="5413796"/>
                  <a:pt x="1636749" y="5499100"/>
                  <a:pt x="1796648" y="5499100"/>
                </a:cubicBezTo>
                <a:lnTo>
                  <a:pt x="4454847" y="5499100"/>
                </a:lnTo>
                <a:cubicBezTo>
                  <a:pt x="4614747" y="5499100"/>
                  <a:pt x="4762500" y="5413796"/>
                  <a:pt x="4842451" y="5275320"/>
                </a:cubicBezTo>
                <a:lnTo>
                  <a:pt x="6171545" y="2973330"/>
                </a:lnTo>
                <a:cubicBezTo>
                  <a:pt x="6251496" y="2834855"/>
                  <a:pt x="6251496" y="2664245"/>
                  <a:pt x="6171545" y="2525770"/>
                </a:cubicBezTo>
                <a:lnTo>
                  <a:pt x="4842451" y="223780"/>
                </a:lnTo>
                <a:cubicBezTo>
                  <a:pt x="4762500" y="85304"/>
                  <a:pt x="4614747" y="0"/>
                  <a:pt x="4454847" y="0"/>
                </a:cubicBezTo>
                <a:close/>
              </a:path>
            </a:pathLst>
          </a:custGeom>
          <a:blipFill>
            <a:blip r:embed="rId5"/>
            <a:stretch>
              <a:fillRect l="-16439" r="-16439"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9" name="Freeform 9"/>
          <p:cNvSpPr/>
          <p:nvPr/>
        </p:nvSpPr>
        <p:spPr>
          <a:xfrm>
            <a:off x="8110437" y="1629441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10" name="Group 10"/>
          <p:cNvGrpSpPr/>
          <p:nvPr/>
        </p:nvGrpSpPr>
        <p:grpSpPr>
          <a:xfrm>
            <a:off x="-1745499" y="6814563"/>
            <a:ext cx="9379526" cy="4863017"/>
            <a:chOff x="0" y="0"/>
            <a:chExt cx="1347229" cy="698500"/>
          </a:xfrm>
        </p:grpSpPr>
        <p:sp>
          <p:nvSpPr>
            <p:cNvPr id="11" name="Freeform 11"/>
            <p:cNvSpPr/>
            <p:nvPr/>
          </p:nvSpPr>
          <p:spPr>
            <a:xfrm>
              <a:off x="6974" y="0"/>
              <a:ext cx="1333281" cy="698500"/>
            </a:xfrm>
            <a:custGeom>
              <a:avLst/>
              <a:gdLst/>
              <a:ahLst/>
              <a:cxnLst/>
              <a:rect l="l" t="t" r="r" b="b"/>
              <a:pathLst>
                <a:path w="1333281" h="698500">
                  <a:moveTo>
                    <a:pt x="1321991" y="380641"/>
                  </a:moveTo>
                  <a:lnTo>
                    <a:pt x="1155319" y="667109"/>
                  </a:lnTo>
                  <a:cubicBezTo>
                    <a:pt x="1144012" y="686544"/>
                    <a:pt x="1123223" y="698500"/>
                    <a:pt x="1100737" y="698500"/>
                  </a:cubicBezTo>
                  <a:lnTo>
                    <a:pt x="232544" y="698500"/>
                  </a:lnTo>
                  <a:cubicBezTo>
                    <a:pt x="210059" y="698500"/>
                    <a:pt x="189270" y="686544"/>
                    <a:pt x="177962" y="667109"/>
                  </a:cubicBezTo>
                  <a:lnTo>
                    <a:pt x="11290" y="380641"/>
                  </a:lnTo>
                  <a:cubicBezTo>
                    <a:pt x="0" y="361236"/>
                    <a:pt x="0" y="337264"/>
                    <a:pt x="11290" y="317859"/>
                  </a:cubicBezTo>
                  <a:lnTo>
                    <a:pt x="177962" y="31391"/>
                  </a:lnTo>
                  <a:cubicBezTo>
                    <a:pt x="189270" y="11956"/>
                    <a:pt x="210059" y="0"/>
                    <a:pt x="232544" y="0"/>
                  </a:cubicBezTo>
                  <a:lnTo>
                    <a:pt x="1100737" y="0"/>
                  </a:lnTo>
                  <a:cubicBezTo>
                    <a:pt x="1123223" y="0"/>
                    <a:pt x="1144012" y="11956"/>
                    <a:pt x="1155319" y="31391"/>
                  </a:cubicBezTo>
                  <a:lnTo>
                    <a:pt x="1321991" y="317859"/>
                  </a:lnTo>
                  <a:cubicBezTo>
                    <a:pt x="1333281" y="337264"/>
                    <a:pt x="1333281" y="361236"/>
                    <a:pt x="1321991" y="380641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111862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92164" y="6414913"/>
            <a:ext cx="5301945" cy="799299"/>
            <a:chOff x="0" y="0"/>
            <a:chExt cx="4633320" cy="698500"/>
          </a:xfrm>
        </p:grpSpPr>
        <p:sp>
          <p:nvSpPr>
            <p:cNvPr id="14" name="Freeform 14"/>
            <p:cNvSpPr/>
            <p:nvPr/>
          </p:nvSpPr>
          <p:spPr>
            <a:xfrm>
              <a:off x="3926" y="0"/>
              <a:ext cx="4625469" cy="698500"/>
            </a:xfrm>
            <a:custGeom>
              <a:avLst/>
              <a:gdLst/>
              <a:ahLst/>
              <a:cxnLst/>
              <a:rect l="l" t="t" r="r" b="b"/>
              <a:pathLst>
                <a:path w="4625469" h="698500">
                  <a:moveTo>
                    <a:pt x="4619114" y="366920"/>
                  </a:moveTo>
                  <a:lnTo>
                    <a:pt x="4436475" y="680830"/>
                  </a:lnTo>
                  <a:cubicBezTo>
                    <a:pt x="4430110" y="691770"/>
                    <a:pt x="4418408" y="698500"/>
                    <a:pt x="4405751" y="698500"/>
                  </a:cubicBezTo>
                  <a:lnTo>
                    <a:pt x="219717" y="698500"/>
                  </a:lnTo>
                  <a:cubicBezTo>
                    <a:pt x="207060" y="698500"/>
                    <a:pt x="195358" y="691770"/>
                    <a:pt x="188993" y="680830"/>
                  </a:cubicBezTo>
                  <a:lnTo>
                    <a:pt x="6355" y="366920"/>
                  </a:lnTo>
                  <a:cubicBezTo>
                    <a:pt x="0" y="355997"/>
                    <a:pt x="0" y="342503"/>
                    <a:pt x="6355" y="331580"/>
                  </a:cubicBezTo>
                  <a:lnTo>
                    <a:pt x="188993" y="17670"/>
                  </a:lnTo>
                  <a:cubicBezTo>
                    <a:pt x="195358" y="6730"/>
                    <a:pt x="207060" y="0"/>
                    <a:pt x="219717" y="0"/>
                  </a:cubicBezTo>
                  <a:lnTo>
                    <a:pt x="4405751" y="0"/>
                  </a:lnTo>
                  <a:cubicBezTo>
                    <a:pt x="4418408" y="0"/>
                    <a:pt x="4430110" y="6730"/>
                    <a:pt x="4436475" y="17670"/>
                  </a:cubicBezTo>
                  <a:lnTo>
                    <a:pt x="4619114" y="331580"/>
                  </a:lnTo>
                  <a:cubicBezTo>
                    <a:pt x="4625469" y="342503"/>
                    <a:pt x="4625469" y="355997"/>
                    <a:pt x="4619114" y="36692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440472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9670198" y="6990087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7" name="Freeform 17"/>
          <p:cNvSpPr/>
          <p:nvPr/>
        </p:nvSpPr>
        <p:spPr>
          <a:xfrm>
            <a:off x="1041689" y="7365540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8" name="TextBox 18"/>
          <p:cNvSpPr txBox="1"/>
          <p:nvPr/>
        </p:nvSpPr>
        <p:spPr>
          <a:xfrm>
            <a:off x="1028699" y="1038225"/>
            <a:ext cx="6942407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 de Inglés para Adultos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1689" y="3019108"/>
            <a:ext cx="7081737" cy="1737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objetivo de este programa es proveer a los estudiantes la oportunidad de desarrollar sus capacidades lingüísticas en inglés hasta el nivel C1 del Marco Común Europeo de Referencia (MCER).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1689" y="6557771"/>
            <a:ext cx="3214574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8"/>
              </a:lnSpc>
            </a:pPr>
            <a:r>
              <a:rPr lang="es-ES_tradnl" sz="3377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81050" y="7277100"/>
            <a:ext cx="4302964" cy="831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Modalidad remota y presencial</a:t>
            </a:r>
          </a:p>
        </p:txBody>
      </p:sp>
      <p:sp>
        <p:nvSpPr>
          <p:cNvPr id="22" name="Freeform 22"/>
          <p:cNvSpPr/>
          <p:nvPr/>
        </p:nvSpPr>
        <p:spPr>
          <a:xfrm>
            <a:off x="1041689" y="8362182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3" name="TextBox 23"/>
          <p:cNvSpPr txBox="1"/>
          <p:nvPr/>
        </p:nvSpPr>
        <p:spPr>
          <a:xfrm>
            <a:off x="1781050" y="8273742"/>
            <a:ext cx="4238750" cy="831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Certificación Internacional en Intermedio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41689" y="9358824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TextBox 25"/>
          <p:cNvSpPr txBox="1"/>
          <p:nvPr/>
        </p:nvSpPr>
        <p:spPr>
          <a:xfrm>
            <a:off x="1781050" y="9270384"/>
            <a:ext cx="3544953" cy="83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 integrada a Blackboard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A6F48E-5AEC-583A-37F6-0A058A0FE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7" r="11547"/>
          <a:stretch/>
        </p:blipFill>
        <p:spPr>
          <a:xfrm>
            <a:off x="10410088" y="647700"/>
            <a:ext cx="6811112" cy="5904282"/>
          </a:xfrm>
          <a:prstGeom prst="hexagon">
            <a:avLst>
              <a:gd name="adj" fmla="val 26978"/>
              <a:gd name="vf" fmla="val 115470"/>
            </a:avLst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26006-A02C-78C0-3576-C94CB0B7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BD61BBF4-9FF5-62F5-832C-961A2317AF5D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FB05F9A-2AA1-E016-537F-8ADC1816B90F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6DEC15A-8157-B14E-A172-5EFE4FAD7272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0F8614D3-0B3D-3999-2395-B04EAB4807B7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9C5837C-DE2E-3C3D-6602-C9859DDF7EB1}"/>
              </a:ext>
            </a:extLst>
          </p:cNvPr>
          <p:cNvSpPr/>
          <p:nvPr/>
        </p:nvSpPr>
        <p:spPr>
          <a:xfrm>
            <a:off x="1834449" y="2458455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B1 Training </a:t>
            </a:r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Course</a:t>
            </a:r>
            <a:endParaRPr lang="es-ES_tradnl" noProof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1A8ED9-043C-B940-619A-36FC53EABB65}"/>
              </a:ext>
            </a:extLst>
          </p:cNvPr>
          <p:cNvSpPr/>
          <p:nvPr/>
        </p:nvSpPr>
        <p:spPr>
          <a:xfrm>
            <a:off x="1834449" y="2958311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B3BD0ED-9C42-C882-D25C-2A815DE27BA8}"/>
              </a:ext>
            </a:extLst>
          </p:cNvPr>
          <p:cNvSpPr/>
          <p:nvPr/>
        </p:nvSpPr>
        <p:spPr>
          <a:xfrm>
            <a:off x="4071357" y="2958311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6B9DFB0-0CE6-9EBE-BE09-8690AFF9CF50}"/>
              </a:ext>
            </a:extLst>
          </p:cNvPr>
          <p:cNvSpPr/>
          <p:nvPr/>
        </p:nvSpPr>
        <p:spPr>
          <a:xfrm>
            <a:off x="5614002" y="2958311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BF43831-14B2-EE57-2EC7-283D0709D1DC}"/>
              </a:ext>
            </a:extLst>
          </p:cNvPr>
          <p:cNvSpPr/>
          <p:nvPr/>
        </p:nvSpPr>
        <p:spPr>
          <a:xfrm>
            <a:off x="1834449" y="346148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B1 Training C. 1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6138B60-A301-1E9E-0067-05FF0571DEDB}"/>
              </a:ext>
            </a:extLst>
          </p:cNvPr>
          <p:cNvSpPr/>
          <p:nvPr/>
        </p:nvSpPr>
        <p:spPr>
          <a:xfrm>
            <a:off x="4071357" y="3461485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Open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B1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1B72C20-C34A-3A07-A128-8BDF00D17A29}"/>
              </a:ext>
            </a:extLst>
          </p:cNvPr>
          <p:cNvSpPr/>
          <p:nvPr/>
        </p:nvSpPr>
        <p:spPr>
          <a:xfrm>
            <a:off x="5614002" y="346148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ABBA3BB-8C58-EDD6-4842-CABC9CA2A2C4}"/>
              </a:ext>
            </a:extLst>
          </p:cNvPr>
          <p:cNvSpPr/>
          <p:nvPr/>
        </p:nvSpPr>
        <p:spPr>
          <a:xfrm>
            <a:off x="1834449" y="39489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B1 Training C. 2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1DCDD54-F3D6-AFB6-F61F-C94D41ACED38}"/>
              </a:ext>
            </a:extLst>
          </p:cNvPr>
          <p:cNvSpPr/>
          <p:nvPr/>
        </p:nvSpPr>
        <p:spPr>
          <a:xfrm>
            <a:off x="5614002" y="39489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52EB144-2B8C-9841-460B-428A20DBC2F4}"/>
              </a:ext>
            </a:extLst>
          </p:cNvPr>
          <p:cNvSpPr/>
          <p:nvPr/>
        </p:nvSpPr>
        <p:spPr>
          <a:xfrm>
            <a:off x="1834449" y="44061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B1 Training C. 3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EBA6E84-619D-9628-FB73-E6118E386CF4}"/>
              </a:ext>
            </a:extLst>
          </p:cNvPr>
          <p:cNvSpPr/>
          <p:nvPr/>
        </p:nvSpPr>
        <p:spPr>
          <a:xfrm>
            <a:off x="5614002" y="44061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9-11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8FC4B3C-4130-0CEB-7206-7B7B89AFD9DC}"/>
              </a:ext>
            </a:extLst>
          </p:cNvPr>
          <p:cNvSpPr/>
          <p:nvPr/>
        </p:nvSpPr>
        <p:spPr>
          <a:xfrm>
            <a:off x="1834449" y="486331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B1 Training C. 4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CB04638-07E0-3A27-CB3E-799F8658AB19}"/>
              </a:ext>
            </a:extLst>
          </p:cNvPr>
          <p:cNvSpPr/>
          <p:nvPr/>
        </p:nvSpPr>
        <p:spPr>
          <a:xfrm>
            <a:off x="5614002" y="486331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12-14</a:t>
            </a:r>
            <a:endParaRPr lang="es-ES_tradnl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A95058EA-CFB9-E44A-3088-8220239A0109}"/>
              </a:ext>
            </a:extLst>
          </p:cNvPr>
          <p:cNvSpPr/>
          <p:nvPr/>
        </p:nvSpPr>
        <p:spPr>
          <a:xfrm>
            <a:off x="1791913" y="5380131"/>
            <a:ext cx="4614102" cy="407995"/>
          </a:xfrm>
          <a:prstGeom prst="roundRect">
            <a:avLst/>
          </a:prstGeom>
          <a:solidFill>
            <a:srgbClr val="FF0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B1 Training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Course</a:t>
            </a:r>
            <a:endParaRPr lang="es-ES_tradnl" noProof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C24FDC6-6C46-79F4-8E90-09FBF928BE10}"/>
              </a:ext>
            </a:extLst>
          </p:cNvPr>
          <p:cNvSpPr/>
          <p:nvPr/>
        </p:nvSpPr>
        <p:spPr>
          <a:xfrm>
            <a:off x="6553200" y="3445979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B2 Training </a:t>
            </a:r>
            <a:r>
              <a:rPr lang="es-ES_tradnl" sz="2800" b="1" noProof="0" err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Course</a:t>
            </a:r>
            <a:endParaRPr lang="es-ES_tradnl" noProof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5E878BA-205E-993F-8ADD-E65CAC03D725}"/>
              </a:ext>
            </a:extLst>
          </p:cNvPr>
          <p:cNvSpPr/>
          <p:nvPr/>
        </p:nvSpPr>
        <p:spPr>
          <a:xfrm>
            <a:off x="6553200" y="3945835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271DF7-36FF-7934-5167-71567F262D12}"/>
              </a:ext>
            </a:extLst>
          </p:cNvPr>
          <p:cNvSpPr/>
          <p:nvPr/>
        </p:nvSpPr>
        <p:spPr>
          <a:xfrm>
            <a:off x="8790108" y="3945835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3ECDA81-D398-EB84-B8DC-14613463BC88}"/>
              </a:ext>
            </a:extLst>
          </p:cNvPr>
          <p:cNvSpPr/>
          <p:nvPr/>
        </p:nvSpPr>
        <p:spPr>
          <a:xfrm>
            <a:off x="10332753" y="3945835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0D24C92-079E-370F-6E16-3A6706E7AA9F}"/>
              </a:ext>
            </a:extLst>
          </p:cNvPr>
          <p:cNvSpPr/>
          <p:nvPr/>
        </p:nvSpPr>
        <p:spPr>
          <a:xfrm>
            <a:off x="11270611" y="4449009"/>
            <a:ext cx="46141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C1 Training </a:t>
            </a:r>
            <a:r>
              <a:rPr lang="es-ES_tradnl" sz="2800" b="1" noProof="0" err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Course</a:t>
            </a:r>
            <a:endParaRPr lang="es-ES_tradnl" noProof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679E25A-99A4-3CF4-A019-D73215422F1A}"/>
              </a:ext>
            </a:extLst>
          </p:cNvPr>
          <p:cNvSpPr/>
          <p:nvPr/>
        </p:nvSpPr>
        <p:spPr>
          <a:xfrm>
            <a:off x="11270611" y="4948865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D83FB68-E1BE-D592-9D3F-C774E6B84A12}"/>
              </a:ext>
            </a:extLst>
          </p:cNvPr>
          <p:cNvSpPr/>
          <p:nvPr/>
        </p:nvSpPr>
        <p:spPr>
          <a:xfrm>
            <a:off x="13507519" y="4948865"/>
            <a:ext cx="147421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B7E67DE-5B17-A061-ADD8-A9148125A9DC}"/>
              </a:ext>
            </a:extLst>
          </p:cNvPr>
          <p:cNvSpPr/>
          <p:nvPr/>
        </p:nvSpPr>
        <p:spPr>
          <a:xfrm>
            <a:off x="15050164" y="4948865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DEE6E2C-542F-55ED-AD6F-45392118F8ED}"/>
              </a:ext>
            </a:extLst>
          </p:cNvPr>
          <p:cNvSpPr/>
          <p:nvPr/>
        </p:nvSpPr>
        <p:spPr>
          <a:xfrm>
            <a:off x="6553200" y="6353752"/>
            <a:ext cx="4614102" cy="4079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B2 Training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Course</a:t>
            </a:r>
            <a:endParaRPr lang="es-ES_tradnl" sz="2800" noProof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FEBE07AD-502A-A934-92A8-A5EF76666DE4}"/>
              </a:ext>
            </a:extLst>
          </p:cNvPr>
          <p:cNvSpPr/>
          <p:nvPr/>
        </p:nvSpPr>
        <p:spPr>
          <a:xfrm>
            <a:off x="11271960" y="7441289"/>
            <a:ext cx="4614102" cy="40799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C1 Training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Course</a:t>
            </a:r>
            <a:endParaRPr lang="es-ES_tradnl" sz="2800" noProof="0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3719A96F-61A7-A722-305E-D72E9491EDE5}"/>
              </a:ext>
            </a:extLst>
          </p:cNvPr>
          <p:cNvSpPr/>
          <p:nvPr/>
        </p:nvSpPr>
        <p:spPr>
          <a:xfrm>
            <a:off x="-4917875" y="-3243435"/>
            <a:ext cx="9282419" cy="486301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6C251AF-0F06-FF50-430F-65913E5B520E}"/>
              </a:ext>
            </a:extLst>
          </p:cNvPr>
          <p:cNvSpPr txBox="1"/>
          <p:nvPr/>
        </p:nvSpPr>
        <p:spPr>
          <a:xfrm>
            <a:off x="397046" y="-8940"/>
            <a:ext cx="3124200" cy="146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Desde</a:t>
            </a:r>
          </a:p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Enero 2026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1436D-2B3D-1552-87E1-98984DF67872}"/>
              </a:ext>
            </a:extLst>
          </p:cNvPr>
          <p:cNvSpPr txBox="1"/>
          <p:nvPr/>
        </p:nvSpPr>
        <p:spPr>
          <a:xfrm>
            <a:off x="966616" y="617391"/>
            <a:ext cx="15949783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Preparación</a:t>
            </a:r>
          </a:p>
          <a:p>
            <a:pPr algn="ctr">
              <a:lnSpc>
                <a:spcPts val="5717"/>
              </a:lnSpc>
            </a:pP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30 </a:t>
            </a:r>
            <a:r>
              <a:rPr lang="es-ES_tradnl" sz="4400" b="1" noProof="0" err="1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hrs</a:t>
            </a: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/ciclo</a:t>
            </a:r>
            <a:endParaRPr lang="es-ES_tradnl" sz="5294" b="1" noProof="0">
              <a:solidFill>
                <a:srgbClr val="0939E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76C740-D18C-7E8E-7B25-18E31819BDB5}"/>
              </a:ext>
            </a:extLst>
          </p:cNvPr>
          <p:cNvSpPr/>
          <p:nvPr/>
        </p:nvSpPr>
        <p:spPr>
          <a:xfrm>
            <a:off x="6565475" y="4449009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B2 Training C. 1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765144-2D8B-8B03-7E8E-74637860B768}"/>
              </a:ext>
            </a:extLst>
          </p:cNvPr>
          <p:cNvSpPr/>
          <p:nvPr/>
        </p:nvSpPr>
        <p:spPr>
          <a:xfrm>
            <a:off x="8802383" y="4449009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Open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B2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31DF1D-4480-D6A4-5887-6F0592DE82EA}"/>
              </a:ext>
            </a:extLst>
          </p:cNvPr>
          <p:cNvSpPr/>
          <p:nvPr/>
        </p:nvSpPr>
        <p:spPr>
          <a:xfrm>
            <a:off x="10345028" y="4449009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EC98FE-E3D3-C00E-6C3E-B5DD480C2961}"/>
              </a:ext>
            </a:extLst>
          </p:cNvPr>
          <p:cNvSpPr/>
          <p:nvPr/>
        </p:nvSpPr>
        <p:spPr>
          <a:xfrm>
            <a:off x="6565475" y="493643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B2 Training C. 2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48074E38-A334-6C95-94C1-DC3A1A34811E}"/>
              </a:ext>
            </a:extLst>
          </p:cNvPr>
          <p:cNvSpPr/>
          <p:nvPr/>
        </p:nvSpPr>
        <p:spPr>
          <a:xfrm>
            <a:off x="10345028" y="4936434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A3AA927-5069-CFB0-1CAC-7A12A50E5CDA}"/>
              </a:ext>
            </a:extLst>
          </p:cNvPr>
          <p:cNvSpPr/>
          <p:nvPr/>
        </p:nvSpPr>
        <p:spPr>
          <a:xfrm>
            <a:off x="6565475" y="539363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B2 Training C. 3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A61F4FB9-8C7D-DAF6-66AC-BDC83D18F3A1}"/>
              </a:ext>
            </a:extLst>
          </p:cNvPr>
          <p:cNvSpPr/>
          <p:nvPr/>
        </p:nvSpPr>
        <p:spPr>
          <a:xfrm>
            <a:off x="10345028" y="5393634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9-11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26BB0DC-74A2-87B6-E204-68C58FB9E1D5}"/>
              </a:ext>
            </a:extLst>
          </p:cNvPr>
          <p:cNvSpPr/>
          <p:nvPr/>
        </p:nvSpPr>
        <p:spPr>
          <a:xfrm>
            <a:off x="6565475" y="585083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B2 Training C. 4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A6168A1-8357-C04E-9D9D-88D298E40016}"/>
              </a:ext>
            </a:extLst>
          </p:cNvPr>
          <p:cNvSpPr/>
          <p:nvPr/>
        </p:nvSpPr>
        <p:spPr>
          <a:xfrm>
            <a:off x="10345028" y="5850834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12-14</a:t>
            </a:r>
            <a:endParaRPr lang="es-ES_tradnl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89B1C8A-F9A0-BD95-87C8-20824AEDEE6C}"/>
              </a:ext>
            </a:extLst>
          </p:cNvPr>
          <p:cNvSpPr/>
          <p:nvPr/>
        </p:nvSpPr>
        <p:spPr>
          <a:xfrm>
            <a:off x="11296501" y="5452039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C1 Training C. 1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563FC8DB-6E56-FBEB-AAE2-96709D645E53}"/>
              </a:ext>
            </a:extLst>
          </p:cNvPr>
          <p:cNvSpPr/>
          <p:nvPr/>
        </p:nvSpPr>
        <p:spPr>
          <a:xfrm>
            <a:off x="13533409" y="5452039"/>
            <a:ext cx="147421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Open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C1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6ED2413-F8F6-17EF-BEB8-581D0AA4AB4F}"/>
              </a:ext>
            </a:extLst>
          </p:cNvPr>
          <p:cNvSpPr/>
          <p:nvPr/>
        </p:nvSpPr>
        <p:spPr>
          <a:xfrm>
            <a:off x="15076054" y="5452039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D39A0802-B902-1B9E-1FB4-500E764E70DB}"/>
              </a:ext>
            </a:extLst>
          </p:cNvPr>
          <p:cNvSpPr/>
          <p:nvPr/>
        </p:nvSpPr>
        <p:spPr>
          <a:xfrm>
            <a:off x="11296501" y="593946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C1 Training C. 2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20139E9C-1D49-330D-18B1-47F777826E0C}"/>
              </a:ext>
            </a:extLst>
          </p:cNvPr>
          <p:cNvSpPr/>
          <p:nvPr/>
        </p:nvSpPr>
        <p:spPr>
          <a:xfrm>
            <a:off x="15076054" y="5939464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C0D31923-0ED9-4086-B027-A4CEB1EDF0A9}"/>
              </a:ext>
            </a:extLst>
          </p:cNvPr>
          <p:cNvSpPr/>
          <p:nvPr/>
        </p:nvSpPr>
        <p:spPr>
          <a:xfrm>
            <a:off x="11296501" y="639666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C1 Training C. 3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308A0814-7253-4978-70BD-516DF72A16FE}"/>
              </a:ext>
            </a:extLst>
          </p:cNvPr>
          <p:cNvSpPr/>
          <p:nvPr/>
        </p:nvSpPr>
        <p:spPr>
          <a:xfrm>
            <a:off x="15076054" y="6396664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9-11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547BCBD-BDFA-BEB4-ACBB-0D10A355F68C}"/>
              </a:ext>
            </a:extLst>
          </p:cNvPr>
          <p:cNvSpPr/>
          <p:nvPr/>
        </p:nvSpPr>
        <p:spPr>
          <a:xfrm>
            <a:off x="11296501" y="685386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C1 Training C. 4</a:t>
            </a:r>
            <a:endParaRPr lang="es-ES_tradnl" sz="20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40161149-E94D-C72A-3DA1-41369B6E0B74}"/>
              </a:ext>
            </a:extLst>
          </p:cNvPr>
          <p:cNvSpPr/>
          <p:nvPr/>
        </p:nvSpPr>
        <p:spPr>
          <a:xfrm>
            <a:off x="15076054" y="6853864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12-14</a:t>
            </a:r>
            <a:endParaRPr lang="es-ES_tradnl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34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FEB26-558F-AE8D-5423-2B3ACB3D8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2D4919BD-B074-D913-FE67-3135159D4B19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1C213D5-09C5-76D0-ADE4-9ED1459C7646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AA139EC9-8346-333B-39D5-30F94AD1F467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FF3269C-01EB-B99B-D71E-1904F1FB8ADB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EFBDC8C-87E0-35B2-66A5-B997F94757D3}"/>
              </a:ext>
            </a:extLst>
          </p:cNvPr>
          <p:cNvSpPr/>
          <p:nvPr/>
        </p:nvSpPr>
        <p:spPr>
          <a:xfrm>
            <a:off x="2133600" y="3843297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</a:t>
            </a:r>
            <a:endParaRPr lang="es-ES_tradnl" noProof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D4947D8-B958-1D4B-6AEA-5A5CFDC908CA}"/>
              </a:ext>
            </a:extLst>
          </p:cNvPr>
          <p:cNvSpPr/>
          <p:nvPr/>
        </p:nvSpPr>
        <p:spPr>
          <a:xfrm>
            <a:off x="2132662" y="4375277"/>
            <a:ext cx="2133599" cy="910581"/>
          </a:xfrm>
          <a:prstGeom prst="roundRect">
            <a:avLst>
              <a:gd name="adj" fmla="val 5023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Cursos de Preparación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1F398B4-AB5F-27F1-9AD3-C9B41C7BC4CA}"/>
              </a:ext>
            </a:extLst>
          </p:cNvPr>
          <p:cNvSpPr/>
          <p:nvPr/>
        </p:nvSpPr>
        <p:spPr>
          <a:xfrm>
            <a:off x="6572533" y="4391907"/>
            <a:ext cx="1121990" cy="880653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Rem.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F85D4DA-6D90-F11B-7018-6E96A6B1B62A}"/>
              </a:ext>
            </a:extLst>
          </p:cNvPr>
          <p:cNvSpPr/>
          <p:nvPr/>
        </p:nvSpPr>
        <p:spPr>
          <a:xfrm>
            <a:off x="4370508" y="439190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C7E765B-2DA3-CD07-D5B2-C7A89E1A963D}"/>
              </a:ext>
            </a:extLst>
          </p:cNvPr>
          <p:cNvSpPr/>
          <p:nvPr/>
        </p:nvSpPr>
        <p:spPr>
          <a:xfrm>
            <a:off x="7762949" y="4375991"/>
            <a:ext cx="1720403" cy="878101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S/210.00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A2D6D37-D21B-EA60-F4E5-AA3C5458F7EE}"/>
              </a:ext>
            </a:extLst>
          </p:cNvPr>
          <p:cNvSpPr txBox="1"/>
          <p:nvPr/>
        </p:nvSpPr>
        <p:spPr>
          <a:xfrm>
            <a:off x="3796260" y="617391"/>
            <a:ext cx="10963868" cy="1467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50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Tarifas Preparación</a:t>
            </a:r>
            <a:endParaRPr lang="es-ES_tradnl" sz="5294" b="1" noProof="0">
              <a:solidFill>
                <a:srgbClr val="000000"/>
              </a:solidFill>
              <a:latin typeface="Poppins Bold"/>
              <a:ea typeface="Poppins Bold"/>
              <a:cs typeface="Poppins Bold"/>
            </a:endParaRPr>
          </a:p>
          <a:p>
            <a:pPr algn="ctr">
              <a:lnSpc>
                <a:spcPts val="5717"/>
              </a:lnSpc>
            </a:pPr>
            <a:r>
              <a:rPr lang="es-ES_tradnl" sz="5250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</a:rPr>
              <a:t>Cambridge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CFD00D-14B0-F4C1-EF41-7CCEF569FF78}"/>
              </a:ext>
            </a:extLst>
          </p:cNvPr>
          <p:cNvSpPr/>
          <p:nvPr/>
        </p:nvSpPr>
        <p:spPr>
          <a:xfrm>
            <a:off x="4376738" y="3843297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Direc</a:t>
            </a:r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 Z.</a:t>
            </a:r>
            <a:endParaRPr lang="es-ES_tradnl" noProof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0A5747-9844-419A-CAE4-89D9BFF1C4EF}"/>
              </a:ext>
            </a:extLst>
          </p:cNvPr>
          <p:cNvSpPr/>
          <p:nvPr/>
        </p:nvSpPr>
        <p:spPr>
          <a:xfrm>
            <a:off x="6533051" y="3843297"/>
            <a:ext cx="119525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800" b="1" dirty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Mod</a:t>
            </a:r>
            <a:r>
              <a:rPr lang="es-ES_tradnl" sz="2800" b="1" noProof="0" dirty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.</a:t>
            </a:r>
            <a:endParaRPr lang="es-ES_tradnl" noProof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5395B5F-F721-3986-8C73-DBDD2B7058F1}"/>
              </a:ext>
            </a:extLst>
          </p:cNvPr>
          <p:cNvSpPr/>
          <p:nvPr/>
        </p:nvSpPr>
        <p:spPr>
          <a:xfrm>
            <a:off x="7765679" y="3843297"/>
            <a:ext cx="17204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Tarifa</a:t>
            </a:r>
            <a:endParaRPr lang="es-ES_tradnl" noProof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B5BF419-0DEA-C7D0-974A-0491767837E6}"/>
              </a:ext>
            </a:extLst>
          </p:cNvPr>
          <p:cNvSpPr/>
          <p:nvPr/>
        </p:nvSpPr>
        <p:spPr>
          <a:xfrm>
            <a:off x="9594479" y="3843297"/>
            <a:ext cx="290639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D. Aportantes</a:t>
            </a:r>
            <a:endParaRPr lang="es-ES_tradnl" noProof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FE465C-EC3D-DFE7-0D72-248F12F9DDC5}"/>
              </a:ext>
            </a:extLst>
          </p:cNvPr>
          <p:cNvSpPr/>
          <p:nvPr/>
        </p:nvSpPr>
        <p:spPr>
          <a:xfrm>
            <a:off x="12609270" y="3848100"/>
            <a:ext cx="291718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D. </a:t>
            </a:r>
            <a:r>
              <a:rPr lang="es-ES_tradnl" sz="2800" b="1" noProof="0" err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Senatinos</a:t>
            </a:r>
            <a:endParaRPr lang="es-ES_tradnl" noProof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A84574-DD92-A93D-7D0A-B51EE5D56AF7}"/>
              </a:ext>
            </a:extLst>
          </p:cNvPr>
          <p:cNvSpPr/>
          <p:nvPr/>
        </p:nvSpPr>
        <p:spPr>
          <a:xfrm>
            <a:off x="4370508" y="486434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D6F57A0-06D4-4DE4-CAF1-1A3CC9CA4881}"/>
              </a:ext>
            </a:extLst>
          </p:cNvPr>
          <p:cNvSpPr/>
          <p:nvPr/>
        </p:nvSpPr>
        <p:spPr>
          <a:xfrm>
            <a:off x="9594480" y="4389763"/>
            <a:ext cx="1066800" cy="889980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10%</a:t>
            </a:r>
            <a:endParaRPr lang="es-ES_tradnl" noProof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559987B-CCFE-0077-E9B8-EEACD468C536}"/>
              </a:ext>
            </a:extLst>
          </p:cNvPr>
          <p:cNvSpPr/>
          <p:nvPr/>
        </p:nvSpPr>
        <p:spPr>
          <a:xfrm>
            <a:off x="10780469" y="4375991"/>
            <a:ext cx="1692861" cy="878101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S/189.00</a:t>
            </a:r>
            <a:endParaRPr lang="es-ES_tradnl" sz="2400" noProof="0">
              <a:solidFill>
                <a:schemeClr val="tx1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8256C9B-826E-D3A4-7806-4683A6C6EB28}"/>
              </a:ext>
            </a:extLst>
          </p:cNvPr>
          <p:cNvSpPr/>
          <p:nvPr/>
        </p:nvSpPr>
        <p:spPr>
          <a:xfrm>
            <a:off x="12620061" y="4389762"/>
            <a:ext cx="1066800" cy="885347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  <a:endParaRPr lang="es-ES_tradnl" noProof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DA8E329-C6C7-0159-EC93-CC3F425CADF7}"/>
              </a:ext>
            </a:extLst>
          </p:cNvPr>
          <p:cNvSpPr/>
          <p:nvPr/>
        </p:nvSpPr>
        <p:spPr>
          <a:xfrm>
            <a:off x="13806050" y="4375991"/>
            <a:ext cx="1720403" cy="878101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S/168.00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19">
            <a:extLst>
              <a:ext uri="{FF2B5EF4-FFF2-40B4-BE49-F238E27FC236}">
                <a16:creationId xmlns:a16="http://schemas.microsoft.com/office/drawing/2014/main" id="{CABE5055-70EF-6D70-F34F-14821F532D03}"/>
              </a:ext>
            </a:extLst>
          </p:cNvPr>
          <p:cNvSpPr txBox="1"/>
          <p:nvPr/>
        </p:nvSpPr>
        <p:spPr>
          <a:xfrm>
            <a:off x="2132662" y="5426889"/>
            <a:ext cx="7081737" cy="35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tarifas no incluyen material didáctico</a:t>
            </a:r>
          </a:p>
        </p:txBody>
      </p:sp>
    </p:spTree>
    <p:extLst>
      <p:ext uri="{BB962C8B-B14F-4D97-AF65-F5344CB8AC3E}">
        <p14:creationId xmlns:p14="http://schemas.microsoft.com/office/powerpoint/2010/main" val="96202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1">
            <a:extLst>
              <a:ext uri="{FF2B5EF4-FFF2-40B4-BE49-F238E27FC236}">
                <a16:creationId xmlns:a16="http://schemas.microsoft.com/office/drawing/2014/main" id="{9162AA9D-841C-5526-60FA-BEE16F640AC2}"/>
              </a:ext>
            </a:extLst>
          </p:cNvPr>
          <p:cNvSpPr/>
          <p:nvPr/>
        </p:nvSpPr>
        <p:spPr>
          <a:xfrm>
            <a:off x="-1572770" y="5273"/>
            <a:ext cx="5613150" cy="197217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D272F-179C-29E6-D286-D45269D509C2}"/>
              </a:ext>
            </a:extLst>
          </p:cNvPr>
          <p:cNvSpPr txBox="1"/>
          <p:nvPr/>
        </p:nvSpPr>
        <p:spPr>
          <a:xfrm>
            <a:off x="265608" y="281812"/>
            <a:ext cx="3183387" cy="1406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dirty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Precio </a:t>
            </a:r>
            <a:endParaRPr lang="es-ES" sz="36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5717"/>
              </a:lnSpc>
            </a:pPr>
            <a:r>
              <a:rPr lang="es-ES_tradnl" sz="3600" b="1" dirty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Libros - SBS</a:t>
            </a:r>
            <a:endParaRPr lang="es-ES" sz="36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5B184C9-CDCE-A717-C927-37C6685D4A34}"/>
              </a:ext>
            </a:extLst>
          </p:cNvPr>
          <p:cNvSpPr/>
          <p:nvPr/>
        </p:nvSpPr>
        <p:spPr>
          <a:xfrm>
            <a:off x="-276665" y="7382286"/>
            <a:ext cx="18561494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A1BCC114-7F09-84A1-D6F7-1E2FE2250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85746"/>
              </p:ext>
            </p:extLst>
          </p:nvPr>
        </p:nvGraphicFramePr>
        <p:xfrm>
          <a:off x="4988499" y="4030796"/>
          <a:ext cx="8323221" cy="121920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5417600">
                  <a:extLst>
                    <a:ext uri="{9D8B030D-6E8A-4147-A177-3AD203B41FA5}">
                      <a16:colId xmlns:a16="http://schemas.microsoft.com/office/drawing/2014/main" val="1383113485"/>
                    </a:ext>
                  </a:extLst>
                </a:gridCol>
                <a:gridCol w="1516376">
                  <a:extLst>
                    <a:ext uri="{9D8B030D-6E8A-4147-A177-3AD203B41FA5}">
                      <a16:colId xmlns:a16="http://schemas.microsoft.com/office/drawing/2014/main" val="1830148459"/>
                    </a:ext>
                  </a:extLst>
                </a:gridCol>
                <a:gridCol w="1389245">
                  <a:extLst>
                    <a:ext uri="{9D8B030D-6E8A-4147-A177-3AD203B41FA5}">
                      <a16:colId xmlns:a16="http://schemas.microsoft.com/office/drawing/2014/main" val="508996093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Producto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Formato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Precio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7095140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Open </a:t>
                      </a:r>
                      <a:r>
                        <a:rPr lang="es-ES" sz="2000" err="1">
                          <a:effectLst/>
                        </a:rPr>
                        <a:t>World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err="1">
                          <a:effectLst/>
                        </a:rPr>
                        <a:t>Preliminary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err="1">
                          <a:effectLst/>
                        </a:rPr>
                        <a:t>Student´s</a:t>
                      </a:r>
                      <a:r>
                        <a:rPr lang="es-ES" sz="2000" dirty="0">
                          <a:effectLst/>
                        </a:rPr>
                        <a:t> Digital </a:t>
                      </a:r>
                      <a:r>
                        <a:rPr lang="es-ES" sz="2000" err="1">
                          <a:effectLst/>
                        </a:rPr>
                        <a:t>Pac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105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8388182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Open </a:t>
                      </a:r>
                      <a:r>
                        <a:rPr lang="es-ES" sz="2000" dirty="0" err="1">
                          <a:effectLst/>
                        </a:rPr>
                        <a:t>World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First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Student´s</a:t>
                      </a:r>
                      <a:r>
                        <a:rPr lang="es-ES" sz="2000" dirty="0">
                          <a:effectLst/>
                        </a:rPr>
                        <a:t> Digital 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152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96975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Open </a:t>
                      </a:r>
                      <a:r>
                        <a:rPr lang="es-ES" sz="2000" dirty="0" err="1">
                          <a:effectLst/>
                        </a:rPr>
                        <a:t>World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Advanced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Student´s</a:t>
                      </a:r>
                      <a:r>
                        <a:rPr lang="es-ES" sz="2000" dirty="0">
                          <a:effectLst/>
                        </a:rPr>
                        <a:t> Digital 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162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962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22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68734-A452-B8B2-0187-A9B3BB10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2E59487C-B9A9-CB5A-9278-378CBCABBC78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7E3A47F-7384-32AF-5972-AF1D0045F70A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8B2036F-159B-DEAA-6D6F-18CC12C66B09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A9CAA1B8-3D16-564B-2950-D1122F690D0E}"/>
              </a:ext>
            </a:extLst>
          </p:cNvPr>
          <p:cNvSpPr txBox="1"/>
          <p:nvPr/>
        </p:nvSpPr>
        <p:spPr>
          <a:xfrm>
            <a:off x="3796260" y="969852"/>
            <a:ext cx="10963868" cy="1481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5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¿Cuáles de estos programas planean abrir?</a:t>
            </a:r>
            <a:endParaRPr lang="es-ES_tradnl" sz="5250" b="1" noProof="0">
              <a:solidFill>
                <a:srgbClr val="0939E4"/>
              </a:solidFill>
              <a:latin typeface="Poppins Bold"/>
              <a:ea typeface="Poppins Bold"/>
              <a:cs typeface="Poppins Bold"/>
            </a:endParaRPr>
          </a:p>
        </p:txBody>
      </p:sp>
      <p:sp>
        <p:nvSpPr>
          <p:cNvPr id="68" name="TextBox 19">
            <a:extLst>
              <a:ext uri="{FF2B5EF4-FFF2-40B4-BE49-F238E27FC236}">
                <a16:creationId xmlns:a16="http://schemas.microsoft.com/office/drawing/2014/main" id="{B489696D-F01C-3BD2-7C71-7D6C3AC1E989}"/>
              </a:ext>
            </a:extLst>
          </p:cNvPr>
          <p:cNvSpPr txBox="1"/>
          <p:nvPr/>
        </p:nvSpPr>
        <p:spPr>
          <a:xfrm>
            <a:off x="2160735" y="2756801"/>
            <a:ext cx="13966529" cy="2083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 el siguiente enlace, completen los programas que les gustaría abrir el próximo año indicando el número de grupos con el que iniciarían, proyección de alumnos y a partir de qué mes tentativamente: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s-ES_tradnl" sz="2400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https://senatipe-my.sharepoint.com/:x:/g/personal/idiomas_senati_pe/Ed0-KfXWg1VBo5TdLnZRsvgB1TSAxggLlA7lfz43TgLSzQ?e=KOaUuQ</a:t>
            </a: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83F3-324A-57EB-C01A-09B1C1615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618" y="4799589"/>
            <a:ext cx="13356027" cy="3019837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6B5C6082-CBDD-64B4-EC29-3ADD6C3D20AF}"/>
              </a:ext>
            </a:extLst>
          </p:cNvPr>
          <p:cNvSpPr txBox="1"/>
          <p:nvPr/>
        </p:nvSpPr>
        <p:spPr>
          <a:xfrm>
            <a:off x="2301412" y="8032185"/>
            <a:ext cx="13966529" cy="206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s-ES_tradnl" b="1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Lista de campos a llenar:</a:t>
            </a:r>
          </a:p>
          <a:p>
            <a:pPr marL="457200" indent="-457200">
              <a:lnSpc>
                <a:spcPts val="2659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Completó la Tabla: Ingresa tu nombre complete.</a:t>
            </a:r>
          </a:p>
          <a:p>
            <a:pPr marL="457200" indent="-457200">
              <a:lnSpc>
                <a:spcPts val="2659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Grupos de Inicio: Indica cuántos grupos se abrirían de ese programa en el mes de inicio.</a:t>
            </a:r>
          </a:p>
          <a:p>
            <a:pPr marL="457200" indent="-457200">
              <a:lnSpc>
                <a:spcPts val="2659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# </a:t>
            </a:r>
            <a:r>
              <a:rPr lang="es-ES_tradnl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Mín</a:t>
            </a:r>
            <a:r>
              <a:rPr lang="es-ES_tradnl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Alumnos: Señala cuántos estudiantes esperas como mínimo. No puede bajar de 15.</a:t>
            </a:r>
          </a:p>
          <a:p>
            <a:pPr marL="457200" indent="-457200">
              <a:lnSpc>
                <a:spcPts val="2659"/>
              </a:lnSpc>
              <a:spcBef>
                <a:spcPct val="0"/>
              </a:spcBef>
              <a:buFont typeface="+mj-lt"/>
              <a:buAutoNum type="arabicPeriod"/>
            </a:pPr>
            <a:r>
              <a:rPr lang="es-ES_tradnl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Mes de Inicio: Ingresa en qué mes abrirían el programa por primera vez. 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s-ES_tradnl" i="1" noProof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*En el archivo hay una fila de ejemplo.</a:t>
            </a:r>
          </a:p>
        </p:txBody>
      </p:sp>
    </p:spTree>
    <p:extLst>
      <p:ext uri="{BB962C8B-B14F-4D97-AF65-F5344CB8AC3E}">
        <p14:creationId xmlns:p14="http://schemas.microsoft.com/office/powerpoint/2010/main" val="305110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32135">
            <a:off x="-7021594" y="-1297038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9" y="0"/>
                </a:lnTo>
                <a:lnTo>
                  <a:pt x="21288169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Freeform 3"/>
          <p:cNvSpPr/>
          <p:nvPr/>
        </p:nvSpPr>
        <p:spPr>
          <a:xfrm flipH="1" flipV="1">
            <a:off x="9283017" y="-465911"/>
            <a:ext cx="9921228" cy="12007538"/>
          </a:xfrm>
          <a:custGeom>
            <a:avLst/>
            <a:gdLst/>
            <a:ahLst/>
            <a:cxnLst/>
            <a:rect l="l" t="t" r="r" b="b"/>
            <a:pathLst>
              <a:path w="9921228" h="12007538">
                <a:moveTo>
                  <a:pt x="9921229" y="12007538"/>
                </a:moveTo>
                <a:lnTo>
                  <a:pt x="0" y="12007538"/>
                </a:lnTo>
                <a:lnTo>
                  <a:pt x="0" y="0"/>
                </a:lnTo>
                <a:lnTo>
                  <a:pt x="9921229" y="0"/>
                </a:lnTo>
                <a:lnTo>
                  <a:pt x="9921229" y="1200753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4" name="Group 4"/>
          <p:cNvGrpSpPr/>
          <p:nvPr/>
        </p:nvGrpSpPr>
        <p:grpSpPr>
          <a:xfrm>
            <a:off x="11011484" y="3181729"/>
            <a:ext cx="6924390" cy="5950648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7729" y="0"/>
              <a:ext cx="797342" cy="698500"/>
            </a:xfrm>
            <a:custGeom>
              <a:avLst/>
              <a:gdLst/>
              <a:ahLst/>
              <a:cxnLst/>
              <a:rect l="l" t="t" r="r" b="b"/>
              <a:pathLst>
                <a:path w="797342" h="698500">
                  <a:moveTo>
                    <a:pt x="784829" y="384040"/>
                  </a:moveTo>
                  <a:lnTo>
                    <a:pt x="622113" y="663710"/>
                  </a:lnTo>
                  <a:cubicBezTo>
                    <a:pt x="609581" y="685249"/>
                    <a:pt x="586541" y="698500"/>
                    <a:pt x="561621" y="698500"/>
                  </a:cubicBezTo>
                  <a:lnTo>
                    <a:pt x="235721" y="698500"/>
                  </a:lnTo>
                  <a:cubicBezTo>
                    <a:pt x="210801" y="698500"/>
                    <a:pt x="187761" y="685249"/>
                    <a:pt x="175229" y="663710"/>
                  </a:cubicBezTo>
                  <a:lnTo>
                    <a:pt x="12513" y="384040"/>
                  </a:lnTo>
                  <a:cubicBezTo>
                    <a:pt x="0" y="362534"/>
                    <a:pt x="0" y="335966"/>
                    <a:pt x="12513" y="314460"/>
                  </a:cubicBezTo>
                  <a:lnTo>
                    <a:pt x="175229" y="34790"/>
                  </a:lnTo>
                  <a:cubicBezTo>
                    <a:pt x="187761" y="13251"/>
                    <a:pt x="210801" y="0"/>
                    <a:pt x="235721" y="0"/>
                  </a:cubicBezTo>
                  <a:lnTo>
                    <a:pt x="561621" y="0"/>
                  </a:lnTo>
                  <a:cubicBezTo>
                    <a:pt x="586541" y="0"/>
                    <a:pt x="609581" y="13251"/>
                    <a:pt x="622113" y="34790"/>
                  </a:cubicBezTo>
                  <a:lnTo>
                    <a:pt x="784829" y="314460"/>
                  </a:lnTo>
                  <a:cubicBezTo>
                    <a:pt x="797342" y="335966"/>
                    <a:pt x="797342" y="362534"/>
                    <a:pt x="784829" y="384040"/>
                  </a:cubicBezTo>
                  <a:close/>
                </a:path>
              </a:pathLst>
            </a:custGeom>
            <a:solidFill>
              <a:srgbClr val="FFFFFF"/>
            </a:solidFill>
            <a:ln w="409575" cap="rnd">
              <a:gradFill>
                <a:gsLst>
                  <a:gs pos="0">
                    <a:srgbClr val="56B5F1">
                      <a:alpha val="100000"/>
                    </a:srgbClr>
                  </a:gs>
                  <a:gs pos="100000">
                    <a:srgbClr val="1668DA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940386" y="3963221"/>
            <a:ext cx="5066588" cy="4387665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65986" y="0"/>
              <a:ext cx="6218027" cy="5499100"/>
            </a:xfrm>
            <a:custGeom>
              <a:avLst/>
              <a:gdLst/>
              <a:ahLst/>
              <a:cxnLst/>
              <a:rect l="l" t="t" r="r" b="b"/>
              <a:pathLst>
                <a:path w="6218027" h="5499100">
                  <a:moveTo>
                    <a:pt x="4350319" y="0"/>
                  </a:moveTo>
                  <a:lnTo>
                    <a:pt x="1867709" y="0"/>
                  </a:lnTo>
                  <a:cubicBezTo>
                    <a:pt x="1653482" y="0"/>
                    <a:pt x="1455528" y="114287"/>
                    <a:pt x="1348413" y="299812"/>
                  </a:cubicBezTo>
                  <a:lnTo>
                    <a:pt x="107115" y="2449738"/>
                  </a:lnTo>
                  <a:cubicBezTo>
                    <a:pt x="0" y="2635262"/>
                    <a:pt x="0" y="2863838"/>
                    <a:pt x="107115" y="3049362"/>
                  </a:cubicBezTo>
                  <a:lnTo>
                    <a:pt x="1348413" y="5199288"/>
                  </a:lnTo>
                  <a:cubicBezTo>
                    <a:pt x="1455528" y="5384813"/>
                    <a:pt x="1653482" y="5499100"/>
                    <a:pt x="1867709" y="5499100"/>
                  </a:cubicBezTo>
                  <a:lnTo>
                    <a:pt x="4350319" y="5499100"/>
                  </a:lnTo>
                  <a:cubicBezTo>
                    <a:pt x="4564546" y="5499100"/>
                    <a:pt x="4762500" y="5384813"/>
                    <a:pt x="4869615" y="5199288"/>
                  </a:cubicBezTo>
                  <a:lnTo>
                    <a:pt x="6110913" y="3049362"/>
                  </a:lnTo>
                  <a:cubicBezTo>
                    <a:pt x="6218028" y="2863838"/>
                    <a:pt x="6218028" y="2635262"/>
                    <a:pt x="6110913" y="2449738"/>
                  </a:cubicBezTo>
                  <a:lnTo>
                    <a:pt x="4869615" y="299812"/>
                  </a:lnTo>
                  <a:cubicBezTo>
                    <a:pt x="4762500" y="114287"/>
                    <a:pt x="4564546" y="0"/>
                    <a:pt x="4350319" y="0"/>
                  </a:cubicBezTo>
                  <a:close/>
                </a:path>
              </a:pathLst>
            </a:custGeom>
            <a:blipFill>
              <a:blip r:embed="rId5"/>
              <a:stretch>
                <a:fillRect l="-16821" r="-16821"/>
              </a:stretch>
            </a:blipFill>
          </p:spPr>
          <p:txBody>
            <a:bodyPr/>
            <a:lstStyle/>
            <a:p>
              <a:endParaRPr lang="es-ES_tradnl" noProof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656170"/>
            <a:ext cx="2956563" cy="3732017"/>
            <a:chOff x="0" y="0"/>
            <a:chExt cx="778683" cy="9829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8683" cy="982918"/>
            </a:xfrm>
            <a:custGeom>
              <a:avLst/>
              <a:gdLst/>
              <a:ahLst/>
              <a:cxnLst/>
              <a:rect l="l" t="t" r="r" b="b"/>
              <a:pathLst>
                <a:path w="778683" h="982918">
                  <a:moveTo>
                    <a:pt x="83794" y="0"/>
                  </a:moveTo>
                  <a:lnTo>
                    <a:pt x="694890" y="0"/>
                  </a:lnTo>
                  <a:cubicBezTo>
                    <a:pt x="741168" y="0"/>
                    <a:pt x="778683" y="37516"/>
                    <a:pt x="778683" y="83794"/>
                  </a:cubicBezTo>
                  <a:lnTo>
                    <a:pt x="778683" y="899124"/>
                  </a:lnTo>
                  <a:cubicBezTo>
                    <a:pt x="778683" y="945402"/>
                    <a:pt x="741168" y="982918"/>
                    <a:pt x="694890" y="982918"/>
                  </a:cubicBezTo>
                  <a:lnTo>
                    <a:pt x="83794" y="982918"/>
                  </a:lnTo>
                  <a:cubicBezTo>
                    <a:pt x="37516" y="982918"/>
                    <a:pt x="0" y="945402"/>
                    <a:pt x="0" y="899124"/>
                  </a:cubicBezTo>
                  <a:lnTo>
                    <a:pt x="0" y="83794"/>
                  </a:lnTo>
                  <a:cubicBezTo>
                    <a:pt x="0" y="37516"/>
                    <a:pt x="37516" y="0"/>
                    <a:pt x="83794" y="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8683" cy="1021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57933" y="5656170"/>
            <a:ext cx="2956563" cy="3732017"/>
            <a:chOff x="0" y="0"/>
            <a:chExt cx="778683" cy="9829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78683" cy="982918"/>
            </a:xfrm>
            <a:custGeom>
              <a:avLst/>
              <a:gdLst/>
              <a:ahLst/>
              <a:cxnLst/>
              <a:rect l="l" t="t" r="r" b="b"/>
              <a:pathLst>
                <a:path w="778683" h="982918">
                  <a:moveTo>
                    <a:pt x="83794" y="0"/>
                  </a:moveTo>
                  <a:lnTo>
                    <a:pt x="694890" y="0"/>
                  </a:lnTo>
                  <a:cubicBezTo>
                    <a:pt x="741168" y="0"/>
                    <a:pt x="778683" y="37516"/>
                    <a:pt x="778683" y="83794"/>
                  </a:cubicBezTo>
                  <a:lnTo>
                    <a:pt x="778683" y="899124"/>
                  </a:lnTo>
                  <a:cubicBezTo>
                    <a:pt x="778683" y="945402"/>
                    <a:pt x="741168" y="982918"/>
                    <a:pt x="694890" y="982918"/>
                  </a:cubicBezTo>
                  <a:lnTo>
                    <a:pt x="83794" y="982918"/>
                  </a:lnTo>
                  <a:cubicBezTo>
                    <a:pt x="37516" y="982918"/>
                    <a:pt x="0" y="945402"/>
                    <a:pt x="0" y="899124"/>
                  </a:cubicBezTo>
                  <a:lnTo>
                    <a:pt x="0" y="83794"/>
                  </a:lnTo>
                  <a:cubicBezTo>
                    <a:pt x="0" y="37516"/>
                    <a:pt x="37516" y="0"/>
                    <a:pt x="83794" y="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78683" cy="1021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487802" y="5656170"/>
            <a:ext cx="2956563" cy="3732017"/>
            <a:chOff x="0" y="0"/>
            <a:chExt cx="778683" cy="9829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8683" cy="982918"/>
            </a:xfrm>
            <a:custGeom>
              <a:avLst/>
              <a:gdLst/>
              <a:ahLst/>
              <a:cxnLst/>
              <a:rect l="l" t="t" r="r" b="b"/>
              <a:pathLst>
                <a:path w="778683" h="982918">
                  <a:moveTo>
                    <a:pt x="83794" y="0"/>
                  </a:moveTo>
                  <a:lnTo>
                    <a:pt x="694890" y="0"/>
                  </a:lnTo>
                  <a:cubicBezTo>
                    <a:pt x="741168" y="0"/>
                    <a:pt x="778683" y="37516"/>
                    <a:pt x="778683" y="83794"/>
                  </a:cubicBezTo>
                  <a:lnTo>
                    <a:pt x="778683" y="899124"/>
                  </a:lnTo>
                  <a:cubicBezTo>
                    <a:pt x="778683" y="945402"/>
                    <a:pt x="741168" y="982918"/>
                    <a:pt x="694890" y="982918"/>
                  </a:cubicBezTo>
                  <a:lnTo>
                    <a:pt x="83794" y="982918"/>
                  </a:lnTo>
                  <a:cubicBezTo>
                    <a:pt x="37516" y="982918"/>
                    <a:pt x="0" y="945402"/>
                    <a:pt x="0" y="899124"/>
                  </a:cubicBezTo>
                  <a:lnTo>
                    <a:pt x="0" y="83794"/>
                  </a:lnTo>
                  <a:cubicBezTo>
                    <a:pt x="0" y="37516"/>
                    <a:pt x="37516" y="0"/>
                    <a:pt x="83794" y="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778683" cy="1021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sp>
        <p:nvSpPr>
          <p:cNvPr id="18" name="Freeform 18"/>
          <p:cNvSpPr/>
          <p:nvPr/>
        </p:nvSpPr>
        <p:spPr>
          <a:xfrm rot="5400000">
            <a:off x="2032475" y="5208040"/>
            <a:ext cx="949013" cy="949013"/>
          </a:xfrm>
          <a:custGeom>
            <a:avLst/>
            <a:gdLst/>
            <a:ahLst/>
            <a:cxnLst/>
            <a:rect l="l" t="t" r="r" b="b"/>
            <a:pathLst>
              <a:path w="949013" h="949013">
                <a:moveTo>
                  <a:pt x="0" y="0"/>
                </a:moveTo>
                <a:lnTo>
                  <a:pt x="949013" y="0"/>
                </a:lnTo>
                <a:lnTo>
                  <a:pt x="949013" y="949013"/>
                </a:lnTo>
                <a:lnTo>
                  <a:pt x="0" y="949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9" name="TextBox 19"/>
          <p:cNvSpPr txBox="1"/>
          <p:nvPr/>
        </p:nvSpPr>
        <p:spPr>
          <a:xfrm>
            <a:off x="1028700" y="1038225"/>
            <a:ext cx="6703561" cy="148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Exámenes Internacionales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929897"/>
            <a:ext cx="9645832" cy="1371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1850" noProof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 exámenes internacionales que ofrece SENATI son de diversos tipos y buscan atender a diferentes </a:t>
            </a:r>
            <a:r>
              <a:rPr lang="es-ES_tradnl" sz="18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poblaciones</a:t>
            </a:r>
            <a:r>
              <a:rPr lang="es-ES_tradnl" sz="1850" noProof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Contamos con exámenes de nivel como </a:t>
            </a:r>
            <a:r>
              <a:rPr lang="es-ES_tradnl" sz="1850" noProof="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EnglishScore</a:t>
            </a:r>
            <a:r>
              <a:rPr lang="es-ES_tradnl" sz="1850" noProof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(hasta C1) y TOEFL </a:t>
            </a:r>
            <a:r>
              <a:rPr lang="es-ES_tradnl" sz="185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ITP</a:t>
            </a:r>
            <a:r>
              <a:rPr lang="es-ES_tradnl" sz="1850" noProof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(hasta C1), así como certificaciones de Cambridge por nivel para niños y adultos.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0837" y="6358136"/>
            <a:ext cx="2231654" cy="41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  <a:spcBef>
                <a:spcPct val="0"/>
              </a:spcBef>
            </a:pPr>
            <a:r>
              <a:rPr lang="es-ES_tradnl" sz="2352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Cambridge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20070" y="6358136"/>
            <a:ext cx="2231654" cy="41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  <a:spcBef>
                <a:spcPct val="0"/>
              </a:spcBef>
            </a:pPr>
            <a:r>
              <a:rPr lang="es-ES_tradnl" sz="2352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EnglishScore</a:t>
            </a:r>
            <a:endParaRPr lang="es-ES_tradnl" sz="2352" b="1" noProof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035295" y="6366692"/>
            <a:ext cx="1860941" cy="407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  <a:spcBef>
                <a:spcPct val="0"/>
              </a:spcBef>
            </a:pPr>
            <a:r>
              <a:rPr lang="es-ES_tradnl" sz="2350" b="1" noProof="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TOEFL </a:t>
            </a:r>
            <a:r>
              <a:rPr lang="es-ES_tradnl" sz="235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ITP</a:t>
            </a:r>
            <a:endParaRPr lang="es-ES_tradnl" sz="2352" b="1" noProof="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90837" y="7107394"/>
            <a:ext cx="2231654" cy="206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YLE y </a:t>
            </a:r>
            <a:r>
              <a:rPr lang="es-ES_tradnl" sz="1284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</a:t>
            </a: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Suite</a:t>
            </a:r>
          </a:p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Fechas específicas según </a:t>
            </a:r>
            <a:r>
              <a:rPr lang="es-ES_tradnl" sz="1284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calendaario</a:t>
            </a: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centro preparador.</a:t>
            </a:r>
          </a:p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284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Paper-based</a:t>
            </a: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pronto digital en Lima y Arequipa</a:t>
            </a:r>
          </a:p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Precios diferenciados por examen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20070" y="7107394"/>
            <a:ext cx="2231654" cy="160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284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CoreSkills</a:t>
            </a: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s-ES_tradnl" sz="1284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Listening</a:t>
            </a: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Reading and Use </a:t>
            </a:r>
            <a:r>
              <a:rPr lang="es-ES_tradnl" sz="1284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</a:t>
            </a: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English)</a:t>
            </a:r>
          </a:p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en móvil con </a:t>
            </a:r>
            <a:r>
              <a:rPr lang="es-ES_tradnl" sz="1284" noProof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proctoring</a:t>
            </a: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digital</a:t>
            </a:r>
          </a:p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_tradnl" sz="1284" noProof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s-ES_tradnl" sz="1284" noProof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849939" y="7107394"/>
            <a:ext cx="2231654" cy="137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Esperando actualización de acuerdo.</a:t>
            </a:r>
          </a:p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 reiniciar, fechas mensuales.</a:t>
            </a:r>
          </a:p>
          <a:p>
            <a:pPr marL="285750" indent="-285750">
              <a:lnSpc>
                <a:spcPts val="17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ES_tradnl" sz="1284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Formato digital</a:t>
            </a:r>
          </a:p>
        </p:txBody>
      </p:sp>
      <p:sp>
        <p:nvSpPr>
          <p:cNvPr id="27" name="Freeform 27"/>
          <p:cNvSpPr/>
          <p:nvPr/>
        </p:nvSpPr>
        <p:spPr>
          <a:xfrm rot="5400000">
            <a:off x="5261708" y="5208040"/>
            <a:ext cx="949013" cy="949013"/>
          </a:xfrm>
          <a:custGeom>
            <a:avLst/>
            <a:gdLst/>
            <a:ahLst/>
            <a:cxnLst/>
            <a:rect l="l" t="t" r="r" b="b"/>
            <a:pathLst>
              <a:path w="949013" h="949013">
                <a:moveTo>
                  <a:pt x="0" y="0"/>
                </a:moveTo>
                <a:lnTo>
                  <a:pt x="949013" y="0"/>
                </a:lnTo>
                <a:lnTo>
                  <a:pt x="949013" y="949013"/>
                </a:lnTo>
                <a:lnTo>
                  <a:pt x="0" y="949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8" name="Freeform 28"/>
          <p:cNvSpPr/>
          <p:nvPr/>
        </p:nvSpPr>
        <p:spPr>
          <a:xfrm rot="5400000">
            <a:off x="8491577" y="5208040"/>
            <a:ext cx="949013" cy="949013"/>
          </a:xfrm>
          <a:custGeom>
            <a:avLst/>
            <a:gdLst/>
            <a:ahLst/>
            <a:cxnLst/>
            <a:rect l="l" t="t" r="r" b="b"/>
            <a:pathLst>
              <a:path w="949013" h="949013">
                <a:moveTo>
                  <a:pt x="0" y="0"/>
                </a:moveTo>
                <a:lnTo>
                  <a:pt x="949013" y="0"/>
                </a:lnTo>
                <a:lnTo>
                  <a:pt x="949013" y="949013"/>
                </a:lnTo>
                <a:lnTo>
                  <a:pt x="0" y="949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9" name="Freeform 29"/>
          <p:cNvSpPr/>
          <p:nvPr/>
        </p:nvSpPr>
        <p:spPr>
          <a:xfrm>
            <a:off x="8321207" y="1359441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0" name="Freeform 30"/>
          <p:cNvSpPr/>
          <p:nvPr/>
        </p:nvSpPr>
        <p:spPr>
          <a:xfrm>
            <a:off x="16647818" y="9388187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7189AA-E595-778E-FB9D-D0D7153C9C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1" r="-103"/>
          <a:stretch>
            <a:fillRect/>
          </a:stretch>
        </p:blipFill>
        <p:spPr>
          <a:xfrm>
            <a:off x="11934363" y="3956235"/>
            <a:ext cx="5061559" cy="4387665"/>
          </a:xfrm>
          <a:prstGeom prst="hexagon">
            <a:avLst>
              <a:gd name="adj" fmla="val 26978"/>
              <a:gd name="vf" fmla="val 115470"/>
            </a:avLst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23E9A-8858-40DD-2BBA-5DFDB1ED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CDABB4EF-2255-8932-4973-08C408F7CACC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2D87E45-65FE-92FA-E5E2-675FDBD48AFF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22D26D5-F5D9-7785-A3A0-CD14314C2056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429B78-3C33-E114-ED0B-9C991B568FCB}"/>
              </a:ext>
            </a:extLst>
          </p:cNvPr>
          <p:cNvSpPr/>
          <p:nvPr/>
        </p:nvSpPr>
        <p:spPr>
          <a:xfrm>
            <a:off x="4240872" y="2501744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Categoría</a:t>
            </a:r>
            <a:endParaRPr lang="es-ES_tradnl" noProof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2F8CAB0-C178-41F2-ED63-5F0D2CB9C9D6}"/>
              </a:ext>
            </a:extLst>
          </p:cNvPr>
          <p:cNvSpPr/>
          <p:nvPr/>
        </p:nvSpPr>
        <p:spPr>
          <a:xfrm>
            <a:off x="4239934" y="3033724"/>
            <a:ext cx="2133599" cy="438141"/>
          </a:xfrm>
          <a:prstGeom prst="roundRect">
            <a:avLst>
              <a:gd name="adj" fmla="val 17180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EnglishScore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D5F579F-4D73-85C5-9A79-4F0B941AFB8F}"/>
              </a:ext>
            </a:extLst>
          </p:cNvPr>
          <p:cNvSpPr/>
          <p:nvPr/>
        </p:nvSpPr>
        <p:spPr>
          <a:xfrm>
            <a:off x="9141270" y="3048209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S/100.00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A0121AD-B619-AEDF-4253-E7C964A6BFD0}"/>
              </a:ext>
            </a:extLst>
          </p:cNvPr>
          <p:cNvSpPr txBox="1"/>
          <p:nvPr/>
        </p:nvSpPr>
        <p:spPr>
          <a:xfrm>
            <a:off x="3796260" y="617391"/>
            <a:ext cx="10963868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Tarifas Exámenes Internacionales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CEEE0A-355C-5E81-9D42-7CA4AC61F54C}"/>
              </a:ext>
            </a:extLst>
          </p:cNvPr>
          <p:cNvSpPr/>
          <p:nvPr/>
        </p:nvSpPr>
        <p:spPr>
          <a:xfrm>
            <a:off x="9144000" y="2501744"/>
            <a:ext cx="17204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Tarifa</a:t>
            </a:r>
            <a:endParaRPr lang="es-ES_tradnl" noProof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7EC821-36CE-CD3A-78D0-C4CB1888B8E4}"/>
              </a:ext>
            </a:extLst>
          </p:cNvPr>
          <p:cNvSpPr/>
          <p:nvPr/>
        </p:nvSpPr>
        <p:spPr>
          <a:xfrm>
            <a:off x="10990104" y="2506547"/>
            <a:ext cx="291718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D. </a:t>
            </a:r>
            <a:r>
              <a:rPr lang="es-ES_tradnl" sz="2800" b="1" noProof="0" err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Senatinos</a:t>
            </a:r>
            <a:endParaRPr lang="es-ES_tradnl" noProof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92E9CA-27EF-7577-30E2-126F8110DB3C}"/>
              </a:ext>
            </a:extLst>
          </p:cNvPr>
          <p:cNvSpPr/>
          <p:nvPr/>
        </p:nvSpPr>
        <p:spPr>
          <a:xfrm>
            <a:off x="7047769" y="482456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S/269.00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0B3516-19B6-325B-03BA-2CA9E788F504}"/>
              </a:ext>
            </a:extLst>
          </p:cNvPr>
          <p:cNvSpPr/>
          <p:nvPr/>
        </p:nvSpPr>
        <p:spPr>
          <a:xfrm>
            <a:off x="7047769" y="531224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S/284.00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922FBB4-FF01-F73D-53B2-F5217A6F1D4E}"/>
              </a:ext>
            </a:extLst>
          </p:cNvPr>
          <p:cNvSpPr/>
          <p:nvPr/>
        </p:nvSpPr>
        <p:spPr>
          <a:xfrm>
            <a:off x="7047769" y="578468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S/294.00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0411223-7BE9-CF0E-16F3-0B8F082B09D8}"/>
              </a:ext>
            </a:extLst>
          </p:cNvPr>
          <p:cNvSpPr/>
          <p:nvPr/>
        </p:nvSpPr>
        <p:spPr>
          <a:xfrm>
            <a:off x="11000895" y="3048209"/>
            <a:ext cx="1066800" cy="423656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30%</a:t>
            </a:r>
            <a:endParaRPr lang="es-ES_tradnl" noProof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AB59CA8-B913-62D5-548D-9043AA4E6B64}"/>
              </a:ext>
            </a:extLst>
          </p:cNvPr>
          <p:cNvSpPr/>
          <p:nvPr/>
        </p:nvSpPr>
        <p:spPr>
          <a:xfrm>
            <a:off x="12186884" y="3048209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S/70.00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C9F2B78-3155-2535-FFF3-F3C36CBFF253}"/>
              </a:ext>
            </a:extLst>
          </p:cNvPr>
          <p:cNvSpPr/>
          <p:nvPr/>
        </p:nvSpPr>
        <p:spPr>
          <a:xfrm>
            <a:off x="2132662" y="4824569"/>
            <a:ext cx="2133599" cy="3290166"/>
          </a:xfrm>
          <a:prstGeom prst="roundRect">
            <a:avLst>
              <a:gd name="adj" fmla="val 419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Cambridge</a:t>
            </a:r>
          </a:p>
          <a:p>
            <a:pPr algn="ctr"/>
            <a:r>
              <a:rPr lang="es-ES_tradnl" sz="2400" dirty="0">
                <a:solidFill>
                  <a:schemeClr val="tx1"/>
                </a:solidFill>
                <a:latin typeface="Arial"/>
                <a:cs typeface="Arial"/>
              </a:rPr>
              <a:t>2025</a:t>
            </a:r>
            <a:endParaRPr lang="es-ES_tradnl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2DBFCDD-EAD6-FFAD-60F2-3914E53F64E7}"/>
              </a:ext>
            </a:extLst>
          </p:cNvPr>
          <p:cNvSpPr/>
          <p:nvPr/>
        </p:nvSpPr>
        <p:spPr>
          <a:xfrm>
            <a:off x="7047769" y="625851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S/382.00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96BA937-2DDD-BDD4-8279-4E7BE34821FF}"/>
              </a:ext>
            </a:extLst>
          </p:cNvPr>
          <p:cNvSpPr/>
          <p:nvPr/>
        </p:nvSpPr>
        <p:spPr>
          <a:xfrm>
            <a:off x="7033998" y="673095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S/398.00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062D735-408E-96BB-0E87-6FCCBF1AFF83}"/>
              </a:ext>
            </a:extLst>
          </p:cNvPr>
          <p:cNvSpPr/>
          <p:nvPr/>
        </p:nvSpPr>
        <p:spPr>
          <a:xfrm>
            <a:off x="7061540" y="7714397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S/694.00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94746AF-1503-8901-D1BB-2F5379625EF4}"/>
              </a:ext>
            </a:extLst>
          </p:cNvPr>
          <p:cNvSpPr/>
          <p:nvPr/>
        </p:nvSpPr>
        <p:spPr>
          <a:xfrm>
            <a:off x="7061540" y="7222861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S/649.00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F83E6B-A538-0C35-5D40-185E24CF1C50}"/>
              </a:ext>
            </a:extLst>
          </p:cNvPr>
          <p:cNvSpPr/>
          <p:nvPr/>
        </p:nvSpPr>
        <p:spPr>
          <a:xfrm>
            <a:off x="6501979" y="3048209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CoreSkills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2D64C-08D0-D675-ADA1-96C7CBC730B3}"/>
              </a:ext>
            </a:extLst>
          </p:cNvPr>
          <p:cNvSpPr/>
          <p:nvPr/>
        </p:nvSpPr>
        <p:spPr>
          <a:xfrm>
            <a:off x="6504708" y="2501744"/>
            <a:ext cx="253089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Examen</a:t>
            </a:r>
            <a:endParaRPr lang="es-ES_tradnl" noProof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892DD84-E9E8-BB78-826A-309D5FF6A708}"/>
              </a:ext>
            </a:extLst>
          </p:cNvPr>
          <p:cNvSpPr/>
          <p:nvPr/>
        </p:nvSpPr>
        <p:spPr>
          <a:xfrm>
            <a:off x="4408478" y="482456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Starters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6E98B70-F9C7-3732-113C-425091663982}"/>
              </a:ext>
            </a:extLst>
          </p:cNvPr>
          <p:cNvSpPr/>
          <p:nvPr/>
        </p:nvSpPr>
        <p:spPr>
          <a:xfrm>
            <a:off x="4408478" y="531224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Movers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DA5858A-1206-1BBC-A55B-7A2420F88BDE}"/>
              </a:ext>
            </a:extLst>
          </p:cNvPr>
          <p:cNvSpPr/>
          <p:nvPr/>
        </p:nvSpPr>
        <p:spPr>
          <a:xfrm>
            <a:off x="4408478" y="578468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 Flyers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98E983D-DA9F-88D8-636F-0DE588B0C550}"/>
              </a:ext>
            </a:extLst>
          </p:cNvPr>
          <p:cNvSpPr/>
          <p:nvPr/>
        </p:nvSpPr>
        <p:spPr>
          <a:xfrm>
            <a:off x="4408478" y="625851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A2 Key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B51D68D-9421-5C42-28CC-F2EE645FF3AC}"/>
              </a:ext>
            </a:extLst>
          </p:cNvPr>
          <p:cNvSpPr/>
          <p:nvPr/>
        </p:nvSpPr>
        <p:spPr>
          <a:xfrm>
            <a:off x="4394707" y="673095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B1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Preliminary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E474463-78CC-256A-2728-58B1D79A5D94}"/>
              </a:ext>
            </a:extLst>
          </p:cNvPr>
          <p:cNvSpPr/>
          <p:nvPr/>
        </p:nvSpPr>
        <p:spPr>
          <a:xfrm>
            <a:off x="4422249" y="7714397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C1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8EA036B-F556-0A68-EC71-64FD6267EB99}"/>
              </a:ext>
            </a:extLst>
          </p:cNvPr>
          <p:cNvSpPr/>
          <p:nvPr/>
        </p:nvSpPr>
        <p:spPr>
          <a:xfrm>
            <a:off x="4422249" y="7222861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B2 FCE</a:t>
            </a:r>
            <a:endParaRPr lang="es-ES_tradnl" noProof="0"/>
          </a:p>
        </p:txBody>
      </p:sp>
      <p:sp>
        <p:nvSpPr>
          <p:cNvPr id="2" name="Rounded Rectangle 24">
            <a:extLst>
              <a:ext uri="{FF2B5EF4-FFF2-40B4-BE49-F238E27FC236}">
                <a16:creationId xmlns:a16="http://schemas.microsoft.com/office/drawing/2014/main" id="{3D8F3970-E7E1-4A22-130C-FEE781C1E530}"/>
              </a:ext>
            </a:extLst>
          </p:cNvPr>
          <p:cNvSpPr/>
          <p:nvPr/>
        </p:nvSpPr>
        <p:spPr>
          <a:xfrm>
            <a:off x="2147371" y="4315193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Categoría</a:t>
            </a:r>
            <a:endParaRPr lang="es-ES_tradnl" noProof="0"/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712EFA7-41F4-FAEF-2928-C813AA2143F8}"/>
              </a:ext>
            </a:extLst>
          </p:cNvPr>
          <p:cNvSpPr/>
          <p:nvPr/>
        </p:nvSpPr>
        <p:spPr>
          <a:xfrm>
            <a:off x="7050499" y="4315193"/>
            <a:ext cx="17204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Tarifa</a:t>
            </a:r>
            <a:endParaRPr lang="es-ES_tradnl" noProof="0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5C9414E-0EC6-D627-986F-CC0021C57076}"/>
              </a:ext>
            </a:extLst>
          </p:cNvPr>
          <p:cNvSpPr/>
          <p:nvPr/>
        </p:nvSpPr>
        <p:spPr>
          <a:xfrm>
            <a:off x="4411207" y="4315193"/>
            <a:ext cx="253089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Examen</a:t>
            </a:r>
            <a:endParaRPr lang="es-ES_tradnl" noProof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591DAAB-F35D-D000-30C1-BE1B1589F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0766" y="5343353"/>
            <a:ext cx="5648325" cy="4943475"/>
          </a:xfrm>
          <a:prstGeom prst="rect">
            <a:avLst/>
          </a:prstGeom>
        </p:spPr>
      </p:pic>
      <p:sp>
        <p:nvSpPr>
          <p:cNvPr id="6" name="Rounded Rectangle 16">
            <a:extLst>
              <a:ext uri="{FF2B5EF4-FFF2-40B4-BE49-F238E27FC236}">
                <a16:creationId xmlns:a16="http://schemas.microsoft.com/office/drawing/2014/main" id="{68F6EAC4-F4BC-CCBD-27B0-D0F3FAE4D2F5}"/>
              </a:ext>
            </a:extLst>
          </p:cNvPr>
          <p:cNvSpPr/>
          <p:nvPr/>
        </p:nvSpPr>
        <p:spPr>
          <a:xfrm>
            <a:off x="12459804" y="483833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S/275.00</a:t>
            </a:r>
            <a:endParaRPr lang="es-ES_tradnl" noProof="0">
              <a:solidFill>
                <a:schemeClr val="tx1"/>
              </a:solidFill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D2536713-AD26-0255-F3A2-0DE31DE787B2}"/>
              </a:ext>
            </a:extLst>
          </p:cNvPr>
          <p:cNvSpPr/>
          <p:nvPr/>
        </p:nvSpPr>
        <p:spPr>
          <a:xfrm>
            <a:off x="12459804" y="532601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S/275.00</a:t>
            </a: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484A5B07-4252-EFD2-F22D-0EB2448856C0}"/>
              </a:ext>
            </a:extLst>
          </p:cNvPr>
          <p:cNvSpPr/>
          <p:nvPr/>
        </p:nvSpPr>
        <p:spPr>
          <a:xfrm>
            <a:off x="12459804" y="579845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S/275.00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43">
            <a:extLst>
              <a:ext uri="{FF2B5EF4-FFF2-40B4-BE49-F238E27FC236}">
                <a16:creationId xmlns:a16="http://schemas.microsoft.com/office/drawing/2014/main" id="{153EBFE0-A6E4-0F35-344B-C9419FFB8273}"/>
              </a:ext>
            </a:extLst>
          </p:cNvPr>
          <p:cNvSpPr/>
          <p:nvPr/>
        </p:nvSpPr>
        <p:spPr>
          <a:xfrm>
            <a:off x="12459804" y="627228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S/275.00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48">
            <a:extLst>
              <a:ext uri="{FF2B5EF4-FFF2-40B4-BE49-F238E27FC236}">
                <a16:creationId xmlns:a16="http://schemas.microsoft.com/office/drawing/2014/main" id="{CA50C6EB-17A0-19F8-53E3-FA11DD96A547}"/>
              </a:ext>
            </a:extLst>
          </p:cNvPr>
          <p:cNvSpPr/>
          <p:nvPr/>
        </p:nvSpPr>
        <p:spPr>
          <a:xfrm>
            <a:off x="12446033" y="674472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S/275.00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4" name="Rounded Rectangle 8">
            <a:extLst>
              <a:ext uri="{FF2B5EF4-FFF2-40B4-BE49-F238E27FC236}">
                <a16:creationId xmlns:a16="http://schemas.microsoft.com/office/drawing/2014/main" id="{385B98E3-283E-96FB-1AD7-2CFBBC9A3675}"/>
              </a:ext>
            </a:extLst>
          </p:cNvPr>
          <p:cNvSpPr/>
          <p:nvPr/>
        </p:nvSpPr>
        <p:spPr>
          <a:xfrm>
            <a:off x="9820513" y="483833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TKT 1</a:t>
            </a:r>
            <a:endParaRPr lang="es-ES_tradnl" noProof="0">
              <a:solidFill>
                <a:schemeClr val="tx1"/>
              </a:solidFill>
            </a:endParaRPr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A1B47442-6776-0338-09EE-021B6D62BA8E}"/>
              </a:ext>
            </a:extLst>
          </p:cNvPr>
          <p:cNvSpPr/>
          <p:nvPr/>
        </p:nvSpPr>
        <p:spPr>
          <a:xfrm>
            <a:off x="9820513" y="532601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TKT 2</a:t>
            </a:r>
            <a:endParaRPr lang="es-ES_tradnl" noProof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BC498363-4FDD-A249-AE5B-454A6469861B}"/>
              </a:ext>
            </a:extLst>
          </p:cNvPr>
          <p:cNvSpPr/>
          <p:nvPr/>
        </p:nvSpPr>
        <p:spPr>
          <a:xfrm>
            <a:off x="9820513" y="579845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TKT 3</a:t>
            </a:r>
            <a:endParaRPr lang="es-ES_tradnl" noProof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0" name="Rounded Rectangle 28">
            <a:extLst>
              <a:ext uri="{FF2B5EF4-FFF2-40B4-BE49-F238E27FC236}">
                <a16:creationId xmlns:a16="http://schemas.microsoft.com/office/drawing/2014/main" id="{0C3E8312-AD60-0520-EB8D-E0F20DC0A5E7}"/>
              </a:ext>
            </a:extLst>
          </p:cNvPr>
          <p:cNvSpPr/>
          <p:nvPr/>
        </p:nvSpPr>
        <p:spPr>
          <a:xfrm>
            <a:off x="9820513" y="627228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TKT CLIL</a:t>
            </a:r>
            <a:endParaRPr lang="es-ES_tradnl" noProof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2" name="Rounded Rectangle 29">
            <a:extLst>
              <a:ext uri="{FF2B5EF4-FFF2-40B4-BE49-F238E27FC236}">
                <a16:creationId xmlns:a16="http://schemas.microsoft.com/office/drawing/2014/main" id="{4C3B2E65-0AF2-426F-5049-0B8DFD5EE234}"/>
              </a:ext>
            </a:extLst>
          </p:cNvPr>
          <p:cNvSpPr/>
          <p:nvPr/>
        </p:nvSpPr>
        <p:spPr>
          <a:xfrm>
            <a:off x="9806742" y="6744728"/>
            <a:ext cx="2530894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TKT YL</a:t>
            </a:r>
            <a:endParaRPr lang="es-ES_tradnl" noProof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6" name="Rounded Rectangle 4">
            <a:extLst>
              <a:ext uri="{FF2B5EF4-FFF2-40B4-BE49-F238E27FC236}">
                <a16:creationId xmlns:a16="http://schemas.microsoft.com/office/drawing/2014/main" id="{8667C44A-F771-C451-1A98-E1A17D665984}"/>
              </a:ext>
            </a:extLst>
          </p:cNvPr>
          <p:cNvSpPr/>
          <p:nvPr/>
        </p:nvSpPr>
        <p:spPr>
          <a:xfrm>
            <a:off x="12462534" y="4328963"/>
            <a:ext cx="17204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Tarifa</a:t>
            </a:r>
            <a:endParaRPr lang="es-ES_tradnl" noProof="0"/>
          </a:p>
        </p:txBody>
      </p:sp>
      <p:sp>
        <p:nvSpPr>
          <p:cNvPr id="47" name="Rounded Rectangle 7">
            <a:extLst>
              <a:ext uri="{FF2B5EF4-FFF2-40B4-BE49-F238E27FC236}">
                <a16:creationId xmlns:a16="http://schemas.microsoft.com/office/drawing/2014/main" id="{62B5D4B9-3FC5-2FB9-D136-801B1EFC2781}"/>
              </a:ext>
            </a:extLst>
          </p:cNvPr>
          <p:cNvSpPr/>
          <p:nvPr/>
        </p:nvSpPr>
        <p:spPr>
          <a:xfrm>
            <a:off x="9823242" y="4328963"/>
            <a:ext cx="253089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Examen</a:t>
            </a:r>
            <a:endParaRPr lang="es-ES_tradnl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B453C-A1F6-43AE-4884-60A1D14062B3}"/>
              </a:ext>
            </a:extLst>
          </p:cNvPr>
          <p:cNvSpPr txBox="1"/>
          <p:nvPr/>
        </p:nvSpPr>
        <p:spPr>
          <a:xfrm>
            <a:off x="1544594" y="8572499"/>
            <a:ext cx="58632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*Tarifa Cambridge hasta </a:t>
            </a:r>
            <a:r>
              <a:rPr lang="en-US" dirty="0" err="1">
                <a:ea typeface="Calibri"/>
                <a:cs typeface="Calibri"/>
              </a:rPr>
              <a:t>el</a:t>
            </a:r>
            <a:r>
              <a:rPr lang="en-US" dirty="0">
                <a:ea typeface="Calibri"/>
                <a:cs typeface="Calibri"/>
              </a:rPr>
              <a:t> 31 </a:t>
            </a:r>
            <a:r>
              <a:rPr lang="en-US" dirty="0" err="1">
                <a:ea typeface="Calibri"/>
                <a:cs typeface="Calibri"/>
              </a:rPr>
              <a:t>marzo</a:t>
            </a:r>
            <a:r>
              <a:rPr lang="en-US" dirty="0">
                <a:ea typeface="Calibri"/>
                <a:cs typeface="Calibri"/>
              </a:rPr>
              <a:t> 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7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9EBBC2-FE2D-FF42-38EE-5161F10E799D}"/>
              </a:ext>
            </a:extLst>
          </p:cNvPr>
          <p:cNvSpPr txBox="1"/>
          <p:nvPr/>
        </p:nvSpPr>
        <p:spPr>
          <a:xfrm>
            <a:off x="8337014" y="8862672"/>
            <a:ext cx="82103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_tradnl" noProof="0">
                <a:hlinkClick r:id="rId2"/>
              </a:rPr>
              <a:t>https://form.jotform.com/IDIOMAS_SENATI/ACREDITACION-ENGLISHSCORE</a:t>
            </a:r>
          </a:p>
          <a:p>
            <a:endParaRPr lang="es-ES_tradnl" noProof="0">
              <a:ea typeface="Calibri"/>
              <a:cs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1FF81A-0CB7-16C9-BE60-43128C523104}"/>
              </a:ext>
            </a:extLst>
          </p:cNvPr>
          <p:cNvSpPr txBox="1"/>
          <p:nvPr/>
        </p:nvSpPr>
        <p:spPr>
          <a:xfrm>
            <a:off x="8337014" y="9359517"/>
            <a:ext cx="87749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_tradnl" noProof="0">
                <a:hlinkClick r:id="rId3"/>
              </a:rPr>
              <a:t>https://docs.google.com/spreadsheets/d/1XnVNFR5WAUgBAh0EXmygGP4KeVhVavWaYHleQxbdcog/edit?usp=sharing</a:t>
            </a:r>
            <a:endParaRPr lang="es-ES_tradnl" noProof="0"/>
          </a:p>
          <a:p>
            <a:endParaRPr lang="es-ES_tradnl" noProof="0">
              <a:ea typeface="Calibri"/>
              <a:cs typeface="Calibri"/>
            </a:endParaRP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06CBCE43-6DFD-1093-C3F4-3126A3BD9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372" y="1302180"/>
            <a:ext cx="13845702" cy="7299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AE6CE1-0C78-63B5-C96E-B43721449535}"/>
              </a:ext>
            </a:extLst>
          </p:cNvPr>
          <p:cNvSpPr txBox="1"/>
          <p:nvPr/>
        </p:nvSpPr>
        <p:spPr>
          <a:xfrm>
            <a:off x="5299910" y="881613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_tradnl" noProof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58FAC3-7443-3276-7020-8405B0998DEA}"/>
              </a:ext>
            </a:extLst>
          </p:cNvPr>
          <p:cNvSpPr txBox="1"/>
          <p:nvPr/>
        </p:nvSpPr>
        <p:spPr>
          <a:xfrm>
            <a:off x="3113169" y="8861256"/>
            <a:ext cx="3028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_tradnl" b="1" noProof="0">
                <a:solidFill>
                  <a:srgbClr val="0939E4"/>
                </a:solidFill>
                <a:latin typeface="Poppins Bold"/>
                <a:ea typeface="Calibri"/>
                <a:cs typeface="Calibri"/>
              </a:rPr>
              <a:t>Formulario </a:t>
            </a:r>
            <a:r>
              <a:rPr lang="es-ES_tradnl" sz="1400" b="1" noProof="0">
                <a:solidFill>
                  <a:srgbClr val="0939E4"/>
                </a:solidFill>
                <a:latin typeface="Poppins Bold"/>
                <a:ea typeface="Calibri"/>
                <a:cs typeface="Calibri"/>
              </a:rPr>
              <a:t>(alumno)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072F505-DD98-BF52-B730-14D925DD5E82}"/>
              </a:ext>
            </a:extLst>
          </p:cNvPr>
          <p:cNvSpPr txBox="1"/>
          <p:nvPr/>
        </p:nvSpPr>
        <p:spPr>
          <a:xfrm>
            <a:off x="3113170" y="9507955"/>
            <a:ext cx="43825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_tradnl" b="1" noProof="0">
                <a:solidFill>
                  <a:srgbClr val="0939E4"/>
                </a:solidFill>
                <a:latin typeface="Poppins Bold"/>
                <a:ea typeface="Calibri"/>
                <a:cs typeface="Calibri"/>
              </a:rPr>
              <a:t>Link de seguimiento </a:t>
            </a:r>
            <a:r>
              <a:rPr lang="es-ES_tradnl" sz="1400" noProof="0">
                <a:solidFill>
                  <a:srgbClr val="0939E4"/>
                </a:solidFill>
                <a:latin typeface="Poppins Bold"/>
                <a:ea typeface="Calibri"/>
                <a:cs typeface="Calibri"/>
              </a:rPr>
              <a:t>(administrativo)</a:t>
            </a:r>
            <a:endParaRPr lang="es-ES_tradnl" sz="1400" noProof="0">
              <a:ea typeface="Calibri"/>
              <a:cs typeface="Calibri"/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AE2CA1C-1248-2470-67B5-A9A0BC913482}"/>
              </a:ext>
            </a:extLst>
          </p:cNvPr>
          <p:cNvCxnSpPr/>
          <p:nvPr/>
        </p:nvCxnSpPr>
        <p:spPr>
          <a:xfrm flipV="1">
            <a:off x="7185861" y="9029698"/>
            <a:ext cx="866272" cy="180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CA8CBA8-D639-77D0-06E4-BF08853DF1FA}"/>
              </a:ext>
            </a:extLst>
          </p:cNvPr>
          <p:cNvCxnSpPr>
            <a:cxnSpLocks/>
          </p:cNvCxnSpPr>
          <p:nvPr/>
        </p:nvCxnSpPr>
        <p:spPr>
          <a:xfrm flipV="1">
            <a:off x="7185860" y="9676394"/>
            <a:ext cx="866272" cy="180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AB30A874-232F-19E3-12F8-C88E6DA7FEF9}"/>
              </a:ext>
            </a:extLst>
          </p:cNvPr>
          <p:cNvSpPr/>
          <p:nvPr/>
        </p:nvSpPr>
        <p:spPr>
          <a:xfrm>
            <a:off x="-571468" y="5091"/>
            <a:ext cx="4236572" cy="1837405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DB59BB3-8321-D7EC-2427-B9FB8D55AF3C}"/>
              </a:ext>
            </a:extLst>
          </p:cNvPr>
          <p:cNvSpPr txBox="1"/>
          <p:nvPr/>
        </p:nvSpPr>
        <p:spPr>
          <a:xfrm>
            <a:off x="211010" y="603146"/>
            <a:ext cx="3124200" cy="64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2800" b="1" noProof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English Score</a:t>
            </a:r>
            <a:endParaRPr lang="es-ES_tradnl" sz="2800" noProof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8836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24B65-1010-E794-6FA4-A69CF409A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6854402-46E9-A346-11A4-8DCAB479EDA2}"/>
              </a:ext>
            </a:extLst>
          </p:cNvPr>
          <p:cNvSpPr txBox="1"/>
          <p:nvPr/>
        </p:nvSpPr>
        <p:spPr>
          <a:xfrm>
            <a:off x="5299910" y="881613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_tradnl" noProof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8C56E15-78D9-22B3-31AD-16CF6B1A7BFA}"/>
              </a:ext>
            </a:extLst>
          </p:cNvPr>
          <p:cNvSpPr/>
          <p:nvPr/>
        </p:nvSpPr>
        <p:spPr>
          <a:xfrm>
            <a:off x="-571468" y="5091"/>
            <a:ext cx="4236572" cy="1837405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C97F6B55-61E1-DA33-7FFE-0D0C972C4314}"/>
              </a:ext>
            </a:extLst>
          </p:cNvPr>
          <p:cNvSpPr txBox="1"/>
          <p:nvPr/>
        </p:nvSpPr>
        <p:spPr>
          <a:xfrm>
            <a:off x="211010" y="603146"/>
            <a:ext cx="3124200" cy="64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2800" b="1" noProof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Parte Periodo</a:t>
            </a:r>
            <a:endParaRPr lang="es-ES_tradnl" sz="2800" noProof="0">
              <a:solidFill>
                <a:schemeClr val="bg1"/>
              </a:solidFill>
              <a:ea typeface="Calibri"/>
              <a:cs typeface="Calibri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A1E9116-45CC-CE90-AE95-8A62AACE3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570011"/>
              </p:ext>
            </p:extLst>
          </p:nvPr>
        </p:nvGraphicFramePr>
        <p:xfrm>
          <a:off x="450850" y="3116580"/>
          <a:ext cx="7961817" cy="5831560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985241">
                  <a:extLst>
                    <a:ext uri="{9D8B030D-6E8A-4147-A177-3AD203B41FA5}">
                      <a16:colId xmlns:a16="http://schemas.microsoft.com/office/drawing/2014/main" val="3198941066"/>
                    </a:ext>
                  </a:extLst>
                </a:gridCol>
                <a:gridCol w="6976576">
                  <a:extLst>
                    <a:ext uri="{9D8B030D-6E8A-4147-A177-3AD203B41FA5}">
                      <a16:colId xmlns:a16="http://schemas.microsoft.com/office/drawing/2014/main" val="1082609035"/>
                    </a:ext>
                  </a:extLst>
                </a:gridCol>
              </a:tblGrid>
              <a:tr h="4905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ES_tradnl" noProof="0">
                        <a:effectLst/>
                      </a:endParaRP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202602</a:t>
                      </a: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02532"/>
                  </a:ext>
                </a:extLst>
              </a:tr>
              <a:tr h="490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</a:t>
                      </a: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b="1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PROGRAMAS</a:t>
                      </a: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09203"/>
                  </a:ext>
                </a:extLst>
              </a:tr>
              <a:tr h="490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PP1</a:t>
                      </a: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Adults</a:t>
                      </a:r>
                      <a:endParaRPr lang="es-ES_tradnl" noProof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852470"/>
                  </a:ext>
                </a:extLst>
              </a:tr>
              <a:tr h="953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PP2</a:t>
                      </a: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Intensive English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Adults</a:t>
                      </a:r>
                      <a:endParaRPr lang="es-ES_tradnl" noProof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279402"/>
                  </a:ext>
                </a:extLst>
              </a:tr>
              <a:tr h="953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PP3</a:t>
                      </a: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Children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/Juniors</a:t>
                      </a: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9453"/>
                  </a:ext>
                </a:extLst>
              </a:tr>
              <a:tr h="490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PP4</a:t>
                      </a: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Summer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Children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/Juniors</a:t>
                      </a: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47853"/>
                  </a:ext>
                </a:extLst>
              </a:tr>
              <a:tr h="490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PP5</a:t>
                      </a: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Portugués</a:t>
                      </a: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674392"/>
                  </a:ext>
                </a:extLst>
              </a:tr>
              <a:tr h="490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PP6</a:t>
                      </a: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COURSE</a:t>
                      </a: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4147"/>
                  </a:ext>
                </a:extLst>
              </a:tr>
              <a:tr h="490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PP7</a:t>
                      </a: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TKT DIPLOMA</a:t>
                      </a:r>
                    </a:p>
                  </a:txBody>
                  <a:tcPr marL="0" marR="0" marT="0" marB="0" anchor="ctr">
                    <a:solidFill>
                      <a:srgbClr val="A3D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3768"/>
                  </a:ext>
                </a:extLst>
              </a:tr>
              <a:tr h="4905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PP8</a:t>
                      </a: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CONTINUADORES (NIÑOS)</a:t>
                      </a:r>
                    </a:p>
                  </a:txBody>
                  <a:tcPr marL="0" marR="0" marT="0" marB="0" anchor="ctr">
                    <a:solidFill>
                      <a:srgbClr val="C7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89345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9FA2B5E-20FD-5594-EB0A-2B029D44A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342806"/>
              </p:ext>
            </p:extLst>
          </p:nvPr>
        </p:nvGraphicFramePr>
        <p:xfrm>
          <a:off x="8826500" y="3123028"/>
          <a:ext cx="8134601" cy="5727135"/>
        </p:xfrm>
        <a:graphic>
          <a:graphicData uri="http://schemas.openxmlformats.org/drawingml/2006/table">
            <a:tbl>
              <a:tblPr firstCol="1" bandRow="1">
                <a:tableStyleId>{306799F8-075E-4A3A-A7F6-7FBC6576F1A4}</a:tableStyleId>
              </a:tblPr>
              <a:tblGrid>
                <a:gridCol w="1006622">
                  <a:extLst>
                    <a:ext uri="{9D8B030D-6E8A-4147-A177-3AD203B41FA5}">
                      <a16:colId xmlns:a16="http://schemas.microsoft.com/office/drawing/2014/main" val="4272590870"/>
                    </a:ext>
                  </a:extLst>
                </a:gridCol>
                <a:gridCol w="7127979">
                  <a:extLst>
                    <a:ext uri="{9D8B030D-6E8A-4147-A177-3AD203B41FA5}">
                      <a16:colId xmlns:a16="http://schemas.microsoft.com/office/drawing/2014/main" val="904802712"/>
                    </a:ext>
                  </a:extLst>
                </a:gridCol>
              </a:tblGrid>
              <a:tr h="4923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s-ES_tradnl" noProof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b="1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202612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927774"/>
                  </a:ext>
                </a:extLst>
              </a:tr>
              <a:tr h="4708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b="1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PROGRAMAS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047218"/>
                  </a:ext>
                </a:extLst>
              </a:tr>
              <a:tr h="4708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Adults</a:t>
                      </a:r>
                      <a:endParaRPr lang="es-ES_tradnl" noProof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93212"/>
                  </a:ext>
                </a:extLst>
              </a:tr>
              <a:tr h="9694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Intensive English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Adults</a:t>
                      </a:r>
                      <a:endParaRPr lang="es-ES_tradnl" noProof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044394"/>
                  </a:ext>
                </a:extLst>
              </a:tr>
              <a:tr h="9694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Children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/Juniors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117112"/>
                  </a:ext>
                </a:extLst>
              </a:tr>
              <a:tr h="4708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Summer </a:t>
                      </a:r>
                      <a:r>
                        <a:rPr lang="es-ES_tradnl" noProof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Children</a:t>
                      </a: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/Juniors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895540"/>
                  </a:ext>
                </a:extLst>
              </a:tr>
              <a:tr h="4708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Portugués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16767"/>
                  </a:ext>
                </a:extLst>
              </a:tr>
              <a:tr h="4708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TRAINING COURSE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417413"/>
                  </a:ext>
                </a:extLst>
              </a:tr>
              <a:tr h="4708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TKT DIPLOMA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511109"/>
                  </a:ext>
                </a:extLst>
              </a:tr>
              <a:tr h="4708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_tradnl" noProof="0">
                          <a:effectLst/>
                          <a:latin typeface="Poppins" pitchFamily="2" charset="77"/>
                          <a:cs typeface="Poppins" pitchFamily="2" charset="77"/>
                        </a:rPr>
                        <a:t>PP8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s-ES_tradnl" noProof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CONTINUADORES (NIÑOS)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7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71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68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Diagonal Corners Snipped 21">
            <a:extLst>
              <a:ext uri="{FF2B5EF4-FFF2-40B4-BE49-F238E27FC236}">
                <a16:creationId xmlns:a16="http://schemas.microsoft.com/office/drawing/2014/main" id="{735C4B51-123F-0675-5F9D-4D50670A05CF}"/>
              </a:ext>
            </a:extLst>
          </p:cNvPr>
          <p:cNvSpPr/>
          <p:nvPr/>
        </p:nvSpPr>
        <p:spPr>
          <a:xfrm>
            <a:off x="-27164" y="12384"/>
            <a:ext cx="5994200" cy="2335498"/>
          </a:xfrm>
          <a:prstGeom prst="snip2DiagRect">
            <a:avLst/>
          </a:prstGeom>
          <a:solidFill>
            <a:srgbClr val="0A39E4"/>
          </a:solidFill>
        </p:spPr>
        <p:txBody>
          <a:bodyPr/>
          <a:lstStyle/>
          <a:p>
            <a:endParaRPr lang="es-ES_tradnl" noProof="0">
              <a:solidFill>
                <a:schemeClr val="tx1"/>
              </a:solidFill>
            </a:endParaRPr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670AFB7-5E47-F605-FF65-B148F3FE0133}"/>
              </a:ext>
            </a:extLst>
          </p:cNvPr>
          <p:cNvSpPr/>
          <p:nvPr/>
        </p:nvSpPr>
        <p:spPr>
          <a:xfrm>
            <a:off x="11363510" y="6881798"/>
            <a:ext cx="8038567" cy="3400650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 lIns="91440" tIns="45720" rIns="91440" bIns="45720" anchor="t"/>
          <a:lstStyle/>
          <a:p>
            <a:r>
              <a:rPr lang="es-ES_tradnl" sz="2800" b="1" noProof="0" err="1">
                <a:solidFill>
                  <a:srgbClr val="FFFFFF"/>
                </a:solidFill>
                <a:latin typeface="Poppins Bold"/>
              </a:rPr>
              <a:t>ee</a:t>
            </a:r>
            <a:endParaRPr lang="es-ES_tradnl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A8618-9DA7-81E0-E8C1-43F27A44C7AC}"/>
              </a:ext>
            </a:extLst>
          </p:cNvPr>
          <p:cNvSpPr txBox="1"/>
          <p:nvPr/>
        </p:nvSpPr>
        <p:spPr>
          <a:xfrm>
            <a:off x="13126634" y="7884129"/>
            <a:ext cx="5477435" cy="1394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200" b="1" noProof="0">
                <a:solidFill>
                  <a:schemeClr val="bg1"/>
                </a:solidFill>
                <a:latin typeface="Poppins Bold"/>
                <a:ea typeface="+mn-lt"/>
                <a:cs typeface="+mn-lt"/>
                <a:sym typeface="Poppins Bold"/>
              </a:rPr>
              <a:t>Costos de Servicios Académicos</a:t>
            </a:r>
            <a:r>
              <a:rPr lang="es-ES_tradnl" sz="2800" b="1" noProof="0">
                <a:solidFill>
                  <a:schemeClr val="bg1"/>
                </a:solidFill>
                <a:latin typeface="Poppins Bold"/>
                <a:ea typeface="+mn-lt"/>
                <a:cs typeface="+mn-lt"/>
                <a:sym typeface="Poppins Bold"/>
              </a:rPr>
              <a:t> </a:t>
            </a:r>
            <a:endParaRPr lang="es-ES_tradnl" b="1" noProof="0">
              <a:solidFill>
                <a:schemeClr val="bg1"/>
              </a:solidFill>
              <a:latin typeface="Poppins Bold"/>
              <a:cs typeface="Poppins Bold"/>
            </a:endParaRP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C27DF185-6D95-B3C5-4C3A-55B42ACB174C}"/>
              </a:ext>
            </a:extLst>
          </p:cNvPr>
          <p:cNvSpPr/>
          <p:nvPr/>
        </p:nvSpPr>
        <p:spPr>
          <a:xfrm>
            <a:off x="11401253" y="3547097"/>
            <a:ext cx="271212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Código CSBB</a:t>
            </a:r>
            <a:endParaRPr lang="es-ES_tradnl" noProof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A853D7-FB7A-9607-F47E-2004FB0DB721}"/>
              </a:ext>
            </a:extLst>
          </p:cNvPr>
          <p:cNvSpPr/>
          <p:nvPr/>
        </p:nvSpPr>
        <p:spPr>
          <a:xfrm>
            <a:off x="9400699" y="3547097"/>
            <a:ext cx="169045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S/40.00</a:t>
            </a:r>
          </a:p>
        </p:txBody>
      </p:sp>
      <p:sp>
        <p:nvSpPr>
          <p:cNvPr id="11" name="Rounded Rectangle 24">
            <a:extLst>
              <a:ext uri="{FF2B5EF4-FFF2-40B4-BE49-F238E27FC236}">
                <a16:creationId xmlns:a16="http://schemas.microsoft.com/office/drawing/2014/main" id="{EF8BE2EC-C2E4-F359-4E6D-7531EBAC4826}"/>
              </a:ext>
            </a:extLst>
          </p:cNvPr>
          <p:cNvSpPr/>
          <p:nvPr/>
        </p:nvSpPr>
        <p:spPr>
          <a:xfrm>
            <a:off x="5038490" y="3541987"/>
            <a:ext cx="406661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rgbClr val="FFFFFF"/>
                </a:solidFill>
                <a:latin typeface="Poppins Bold"/>
                <a:ea typeface="+mn-lt"/>
                <a:cs typeface="+mn-lt"/>
                <a:sym typeface="Poppins Bold"/>
              </a:rPr>
              <a:t>Constancia de Notas</a:t>
            </a:r>
            <a:endParaRPr lang="es-ES_tradnl" sz="2400" noProof="0">
              <a:latin typeface="Poppins Bold"/>
              <a:cs typeface="Poppins Bold"/>
            </a:endParaRP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D4C0292E-3505-0B37-10A4-317EF94B68EA}"/>
              </a:ext>
            </a:extLst>
          </p:cNvPr>
          <p:cNvSpPr/>
          <p:nvPr/>
        </p:nvSpPr>
        <p:spPr>
          <a:xfrm>
            <a:off x="11384444" y="4286685"/>
            <a:ext cx="271212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Código CSBR</a:t>
            </a:r>
            <a:endParaRPr lang="es-ES_tradnl" noProof="0">
              <a:solidFill>
                <a:schemeClr val="tx1"/>
              </a:solidFill>
            </a:endParaRP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986D585D-0EEA-EAA4-D7C3-282968F0F2E4}"/>
              </a:ext>
            </a:extLst>
          </p:cNvPr>
          <p:cNvSpPr/>
          <p:nvPr/>
        </p:nvSpPr>
        <p:spPr>
          <a:xfrm>
            <a:off x="9383890" y="4286685"/>
            <a:ext cx="169045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S/40.00</a:t>
            </a:r>
          </a:p>
        </p:txBody>
      </p:sp>
      <p:sp>
        <p:nvSpPr>
          <p:cNvPr id="14" name="Rounded Rectangle 24">
            <a:extLst>
              <a:ext uri="{FF2B5EF4-FFF2-40B4-BE49-F238E27FC236}">
                <a16:creationId xmlns:a16="http://schemas.microsoft.com/office/drawing/2014/main" id="{F9E7851D-23B4-BFFD-7241-6E0B9A24668C}"/>
              </a:ext>
            </a:extLst>
          </p:cNvPr>
          <p:cNvSpPr/>
          <p:nvPr/>
        </p:nvSpPr>
        <p:spPr>
          <a:xfrm>
            <a:off x="5021681" y="4281575"/>
            <a:ext cx="406661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rgbClr val="FFFFFF"/>
                </a:solidFill>
                <a:latin typeface="Poppins Bold"/>
                <a:ea typeface="+mn-lt"/>
                <a:cs typeface="+mn-lt"/>
                <a:sym typeface="Poppins Bold"/>
              </a:rPr>
              <a:t>Certificado de Nivel</a:t>
            </a:r>
            <a:endParaRPr lang="es-ES_tradnl" noProof="0"/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CF0D31E7-FC2A-6F22-A5E3-CE8997B34EC4}"/>
              </a:ext>
            </a:extLst>
          </p:cNvPr>
          <p:cNvSpPr/>
          <p:nvPr/>
        </p:nvSpPr>
        <p:spPr>
          <a:xfrm>
            <a:off x="11384443" y="5059890"/>
            <a:ext cx="271212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  <a:sym typeface="Poppins Bold"/>
              </a:rPr>
              <a:t>Código CSBD</a:t>
            </a:r>
            <a:endParaRPr lang="es-ES_tradnl" noProof="0">
              <a:solidFill>
                <a:schemeClr val="tx1"/>
              </a:solidFill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50AA1D82-8AFD-6FF8-1422-BDE62301F5F6}"/>
              </a:ext>
            </a:extLst>
          </p:cNvPr>
          <p:cNvSpPr/>
          <p:nvPr/>
        </p:nvSpPr>
        <p:spPr>
          <a:xfrm>
            <a:off x="9383889" y="5059890"/>
            <a:ext cx="169045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S/70.00</a:t>
            </a:r>
          </a:p>
        </p:txBody>
      </p:sp>
      <p:sp>
        <p:nvSpPr>
          <p:cNvPr id="17" name="Rounded Rectangle 24">
            <a:extLst>
              <a:ext uri="{FF2B5EF4-FFF2-40B4-BE49-F238E27FC236}">
                <a16:creationId xmlns:a16="http://schemas.microsoft.com/office/drawing/2014/main" id="{55260E7A-7CE4-534B-53F9-EA5F8D626C79}"/>
              </a:ext>
            </a:extLst>
          </p:cNvPr>
          <p:cNvSpPr/>
          <p:nvPr/>
        </p:nvSpPr>
        <p:spPr>
          <a:xfrm>
            <a:off x="5021680" y="5054780"/>
            <a:ext cx="406661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rgbClr val="FFFFFF"/>
                </a:solidFill>
                <a:latin typeface="Poppins Bold"/>
                <a:ea typeface="+mn-lt"/>
                <a:cs typeface="+mn-lt"/>
                <a:sym typeface="Poppins Bold"/>
              </a:rPr>
              <a:t>Certificado Programa</a:t>
            </a:r>
            <a:endParaRPr lang="es-ES_tradnl" noProof="0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C20698B0-7C2C-C0E9-4D3F-995D91945FFA}"/>
              </a:ext>
            </a:extLst>
          </p:cNvPr>
          <p:cNvSpPr txBox="1"/>
          <p:nvPr/>
        </p:nvSpPr>
        <p:spPr>
          <a:xfrm>
            <a:off x="957046" y="336968"/>
            <a:ext cx="4586567" cy="1392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200" b="1" noProof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Constancia y Certificado</a:t>
            </a:r>
            <a:endParaRPr lang="es-ES_tradnl" sz="3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0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2B8A1968-6A21-7998-67C0-CB764DF059FF}"/>
              </a:ext>
            </a:extLst>
          </p:cNvPr>
          <p:cNvSpPr/>
          <p:nvPr/>
        </p:nvSpPr>
        <p:spPr>
          <a:xfrm>
            <a:off x="16729354" y="7700948"/>
            <a:ext cx="483095" cy="480082"/>
          </a:xfrm>
          <a:prstGeom prst="ellipse">
            <a:avLst/>
          </a:prstGeom>
          <a:solidFill>
            <a:srgbClr val="0939E4"/>
          </a:solidFill>
          <a:ln>
            <a:solidFill>
              <a:srgbClr val="0939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F6300F-2098-C206-D231-8EF0FC4FD5A0}"/>
              </a:ext>
            </a:extLst>
          </p:cNvPr>
          <p:cNvSpPr/>
          <p:nvPr/>
        </p:nvSpPr>
        <p:spPr>
          <a:xfrm>
            <a:off x="16729354" y="7083274"/>
            <a:ext cx="483095" cy="480082"/>
          </a:xfrm>
          <a:prstGeom prst="ellipse">
            <a:avLst/>
          </a:prstGeom>
          <a:solidFill>
            <a:srgbClr val="0939E4"/>
          </a:solidFill>
          <a:ln>
            <a:solidFill>
              <a:srgbClr val="0939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2" name="Freeform 2"/>
          <p:cNvSpPr/>
          <p:nvPr/>
        </p:nvSpPr>
        <p:spPr>
          <a:xfrm>
            <a:off x="21572337" y="10054538"/>
            <a:ext cx="967661" cy="591798"/>
          </a:xfrm>
          <a:custGeom>
            <a:avLst/>
            <a:gdLst/>
            <a:ahLst/>
            <a:cxnLst/>
            <a:rect l="l" t="t" r="r" b="b"/>
            <a:pathLst>
              <a:path w="13106325" h="8015514">
                <a:moveTo>
                  <a:pt x="0" y="0"/>
                </a:moveTo>
                <a:lnTo>
                  <a:pt x="13106326" y="0"/>
                </a:lnTo>
                <a:lnTo>
                  <a:pt x="13106326" y="8015514"/>
                </a:lnTo>
                <a:lnTo>
                  <a:pt x="0" y="801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9720" b="-33791"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Freeform 3"/>
          <p:cNvSpPr/>
          <p:nvPr/>
        </p:nvSpPr>
        <p:spPr>
          <a:xfrm rot="-653024">
            <a:off x="-6284785" y="-1270221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4" name="Freeform 4"/>
          <p:cNvSpPr/>
          <p:nvPr/>
        </p:nvSpPr>
        <p:spPr>
          <a:xfrm rot="1945030">
            <a:off x="3762421" y="6564106"/>
            <a:ext cx="16230600" cy="7445788"/>
          </a:xfrm>
          <a:custGeom>
            <a:avLst/>
            <a:gdLst/>
            <a:ahLst/>
            <a:cxnLst/>
            <a:rect l="l" t="t" r="r" b="b"/>
            <a:pathLst>
              <a:path w="16230600" h="7445788">
                <a:moveTo>
                  <a:pt x="0" y="0"/>
                </a:moveTo>
                <a:lnTo>
                  <a:pt x="16230600" y="0"/>
                </a:lnTo>
                <a:lnTo>
                  <a:pt x="16230600" y="7445788"/>
                </a:lnTo>
                <a:lnTo>
                  <a:pt x="0" y="744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5" name="Freeform 5"/>
          <p:cNvSpPr/>
          <p:nvPr/>
        </p:nvSpPr>
        <p:spPr>
          <a:xfrm>
            <a:off x="0" y="-268794"/>
            <a:ext cx="9144000" cy="11066868"/>
          </a:xfrm>
          <a:custGeom>
            <a:avLst/>
            <a:gdLst/>
            <a:ahLst/>
            <a:cxnLst/>
            <a:rect l="l" t="t" r="r" b="b"/>
            <a:pathLst>
              <a:path w="9144000" h="11066868">
                <a:moveTo>
                  <a:pt x="0" y="0"/>
                </a:moveTo>
                <a:lnTo>
                  <a:pt x="9144000" y="0"/>
                </a:lnTo>
                <a:lnTo>
                  <a:pt x="9144000" y="11066869"/>
                </a:lnTo>
                <a:lnTo>
                  <a:pt x="0" y="11066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6" name="Freeform 6"/>
          <p:cNvSpPr/>
          <p:nvPr/>
        </p:nvSpPr>
        <p:spPr>
          <a:xfrm>
            <a:off x="-269180" y="138944"/>
            <a:ext cx="8651356" cy="7861920"/>
          </a:xfrm>
          <a:custGeom>
            <a:avLst/>
            <a:gdLst/>
            <a:ahLst/>
            <a:cxnLst/>
            <a:rect l="l" t="t" r="r" b="b"/>
            <a:pathLst>
              <a:path w="8651356" h="7861920">
                <a:moveTo>
                  <a:pt x="0" y="0"/>
                </a:moveTo>
                <a:lnTo>
                  <a:pt x="8651356" y="0"/>
                </a:lnTo>
                <a:lnTo>
                  <a:pt x="8651356" y="7861920"/>
                </a:lnTo>
                <a:lnTo>
                  <a:pt x="0" y="78619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7" name="Group 7"/>
          <p:cNvGrpSpPr/>
          <p:nvPr/>
        </p:nvGrpSpPr>
        <p:grpSpPr>
          <a:xfrm>
            <a:off x="768230" y="1028700"/>
            <a:ext cx="6861422" cy="589653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7800" y="0"/>
              <a:ext cx="797200" cy="698500"/>
            </a:xfrm>
            <a:custGeom>
              <a:avLst/>
              <a:gdLst/>
              <a:ahLst/>
              <a:cxnLst/>
              <a:rect l="l" t="t" r="r" b="b"/>
              <a:pathLst>
                <a:path w="797200" h="698500">
                  <a:moveTo>
                    <a:pt x="784573" y="384360"/>
                  </a:moveTo>
                  <a:lnTo>
                    <a:pt x="622227" y="663390"/>
                  </a:lnTo>
                  <a:cubicBezTo>
                    <a:pt x="609580" y="685128"/>
                    <a:pt x="586329" y="698500"/>
                    <a:pt x="561180" y="698500"/>
                  </a:cubicBezTo>
                  <a:lnTo>
                    <a:pt x="236020" y="698500"/>
                  </a:lnTo>
                  <a:cubicBezTo>
                    <a:pt x="210871" y="698500"/>
                    <a:pt x="187620" y="685128"/>
                    <a:pt x="174973" y="663390"/>
                  </a:cubicBezTo>
                  <a:lnTo>
                    <a:pt x="12627" y="384360"/>
                  </a:lnTo>
                  <a:cubicBezTo>
                    <a:pt x="0" y="362656"/>
                    <a:pt x="0" y="335844"/>
                    <a:pt x="12627" y="314140"/>
                  </a:cubicBezTo>
                  <a:lnTo>
                    <a:pt x="174973" y="35110"/>
                  </a:lnTo>
                  <a:cubicBezTo>
                    <a:pt x="187620" y="13372"/>
                    <a:pt x="210871" y="0"/>
                    <a:pt x="236020" y="0"/>
                  </a:cubicBezTo>
                  <a:lnTo>
                    <a:pt x="561180" y="0"/>
                  </a:lnTo>
                  <a:cubicBezTo>
                    <a:pt x="586329" y="0"/>
                    <a:pt x="609580" y="13372"/>
                    <a:pt x="622227" y="35110"/>
                  </a:cubicBezTo>
                  <a:lnTo>
                    <a:pt x="784573" y="314140"/>
                  </a:lnTo>
                  <a:cubicBezTo>
                    <a:pt x="797200" y="335844"/>
                    <a:pt x="797200" y="362656"/>
                    <a:pt x="784573" y="384360"/>
                  </a:cubicBezTo>
                  <a:close/>
                </a:path>
              </a:pathLst>
            </a:custGeom>
            <a:solidFill>
              <a:srgbClr val="0A39E4"/>
            </a:solidFill>
            <a:ln w="409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88685" y="1803085"/>
            <a:ext cx="5020514" cy="4347765"/>
            <a:chOff x="0" y="0"/>
            <a:chExt cx="6350000" cy="5499100"/>
          </a:xfrm>
        </p:grpSpPr>
        <p:sp>
          <p:nvSpPr>
            <p:cNvPr id="11" name="Freeform 11"/>
            <p:cNvSpPr/>
            <p:nvPr/>
          </p:nvSpPr>
          <p:spPr>
            <a:xfrm>
              <a:off x="66592" y="0"/>
              <a:ext cx="6216816" cy="5499100"/>
            </a:xfrm>
            <a:custGeom>
              <a:avLst/>
              <a:gdLst/>
              <a:ahLst/>
              <a:cxnLst/>
              <a:rect l="l" t="t" r="r" b="b"/>
              <a:pathLst>
                <a:path w="6216816" h="5499100">
                  <a:moveTo>
                    <a:pt x="4346536" y="0"/>
                  </a:moveTo>
                  <a:lnTo>
                    <a:pt x="1870280" y="0"/>
                  </a:lnTo>
                  <a:cubicBezTo>
                    <a:pt x="1654088" y="0"/>
                    <a:pt x="1454317" y="115336"/>
                    <a:pt x="1346218" y="302563"/>
                  </a:cubicBezTo>
                  <a:lnTo>
                    <a:pt x="108098" y="2446987"/>
                  </a:lnTo>
                  <a:cubicBezTo>
                    <a:pt x="0" y="2634213"/>
                    <a:pt x="0" y="2864887"/>
                    <a:pt x="108098" y="3052113"/>
                  </a:cubicBezTo>
                  <a:lnTo>
                    <a:pt x="1346218" y="5196537"/>
                  </a:lnTo>
                  <a:cubicBezTo>
                    <a:pt x="1454317" y="5383764"/>
                    <a:pt x="1654088" y="5499100"/>
                    <a:pt x="1870280" y="5499100"/>
                  </a:cubicBezTo>
                  <a:lnTo>
                    <a:pt x="4346536" y="5499100"/>
                  </a:lnTo>
                  <a:cubicBezTo>
                    <a:pt x="4562729" y="5499100"/>
                    <a:pt x="4762499" y="5383764"/>
                    <a:pt x="4870598" y="5196537"/>
                  </a:cubicBezTo>
                  <a:lnTo>
                    <a:pt x="6108718" y="3052113"/>
                  </a:lnTo>
                  <a:cubicBezTo>
                    <a:pt x="6216816" y="2864887"/>
                    <a:pt x="6216816" y="2634213"/>
                    <a:pt x="6108718" y="2446987"/>
                  </a:cubicBezTo>
                  <a:lnTo>
                    <a:pt x="4870598" y="302563"/>
                  </a:lnTo>
                  <a:cubicBezTo>
                    <a:pt x="4762499" y="115336"/>
                    <a:pt x="4562729" y="0"/>
                    <a:pt x="4346536" y="0"/>
                  </a:cubicBezTo>
                  <a:close/>
                </a:path>
              </a:pathLst>
            </a:custGeom>
            <a:blipFill>
              <a:blip r:embed="rId9"/>
              <a:stretch>
                <a:fillRect l="-16965" r="-16965"/>
              </a:stretch>
            </a:blipFill>
          </p:spPr>
          <p:txBody>
            <a:bodyPr/>
            <a:lstStyle/>
            <a:p>
              <a:endParaRPr lang="es-ES_tradnl" noProof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834787" y="4069904"/>
            <a:ext cx="6547532" cy="5950069"/>
          </a:xfrm>
          <a:custGeom>
            <a:avLst/>
            <a:gdLst/>
            <a:ahLst/>
            <a:cxnLst/>
            <a:rect l="l" t="t" r="r" b="b"/>
            <a:pathLst>
              <a:path w="6547532" h="5950069">
                <a:moveTo>
                  <a:pt x="0" y="0"/>
                </a:moveTo>
                <a:lnTo>
                  <a:pt x="6547531" y="0"/>
                </a:lnTo>
                <a:lnTo>
                  <a:pt x="6547531" y="5950070"/>
                </a:lnTo>
                <a:lnTo>
                  <a:pt x="0" y="5950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13" name="Group 13"/>
          <p:cNvGrpSpPr/>
          <p:nvPr/>
        </p:nvGrpSpPr>
        <p:grpSpPr>
          <a:xfrm>
            <a:off x="3320247" y="4648739"/>
            <a:ext cx="5576612" cy="4792401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9597" y="0"/>
              <a:ext cx="793606" cy="698500"/>
            </a:xfrm>
            <a:custGeom>
              <a:avLst/>
              <a:gdLst/>
              <a:ahLst/>
              <a:cxnLst/>
              <a:rect l="l" t="t" r="r" b="b"/>
              <a:pathLst>
                <a:path w="793606" h="698500">
                  <a:moveTo>
                    <a:pt x="778069" y="392449"/>
                  </a:moveTo>
                  <a:lnTo>
                    <a:pt x="625137" y="655301"/>
                  </a:lnTo>
                  <a:cubicBezTo>
                    <a:pt x="609576" y="682047"/>
                    <a:pt x="580967" y="698500"/>
                    <a:pt x="550025" y="698500"/>
                  </a:cubicBezTo>
                  <a:lnTo>
                    <a:pt x="243581" y="698500"/>
                  </a:lnTo>
                  <a:cubicBezTo>
                    <a:pt x="212639" y="698500"/>
                    <a:pt x="184030" y="682047"/>
                    <a:pt x="168469" y="655301"/>
                  </a:cubicBezTo>
                  <a:lnTo>
                    <a:pt x="15537" y="392449"/>
                  </a:lnTo>
                  <a:cubicBezTo>
                    <a:pt x="0" y="365745"/>
                    <a:pt x="0" y="332755"/>
                    <a:pt x="15537" y="306051"/>
                  </a:cubicBezTo>
                  <a:lnTo>
                    <a:pt x="168469" y="43199"/>
                  </a:lnTo>
                  <a:cubicBezTo>
                    <a:pt x="184030" y="16453"/>
                    <a:pt x="212639" y="0"/>
                    <a:pt x="243581" y="0"/>
                  </a:cubicBezTo>
                  <a:lnTo>
                    <a:pt x="550025" y="0"/>
                  </a:lnTo>
                  <a:cubicBezTo>
                    <a:pt x="580967" y="0"/>
                    <a:pt x="609576" y="16453"/>
                    <a:pt x="625137" y="43199"/>
                  </a:cubicBezTo>
                  <a:lnTo>
                    <a:pt x="778069" y="306051"/>
                  </a:lnTo>
                  <a:cubicBezTo>
                    <a:pt x="793606" y="332755"/>
                    <a:pt x="793606" y="365745"/>
                    <a:pt x="778069" y="392449"/>
                  </a:cubicBezTo>
                  <a:close/>
                </a:path>
              </a:pathLst>
            </a:custGeom>
            <a:solidFill>
              <a:srgbClr val="FFFFFF"/>
            </a:solidFill>
            <a:ln w="409575" cap="rnd">
              <a:gradFill>
                <a:gsLst>
                  <a:gs pos="0">
                    <a:srgbClr val="1668DA">
                      <a:alpha val="100000"/>
                    </a:srgbClr>
                  </a:gs>
                  <a:gs pos="100000">
                    <a:srgbClr val="56B5F1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56498" y="5267859"/>
            <a:ext cx="4104109" cy="3554159"/>
            <a:chOff x="0" y="0"/>
            <a:chExt cx="6350000" cy="5499100"/>
          </a:xfrm>
        </p:grpSpPr>
        <p:sp>
          <p:nvSpPr>
            <p:cNvPr id="17" name="Freeform 17"/>
            <p:cNvSpPr/>
            <p:nvPr/>
          </p:nvSpPr>
          <p:spPr>
            <a:xfrm>
              <a:off x="81461" y="0"/>
              <a:ext cx="6187078" cy="5499100"/>
            </a:xfrm>
            <a:custGeom>
              <a:avLst/>
              <a:gdLst/>
              <a:ahLst/>
              <a:cxnLst/>
              <a:rect l="l" t="t" r="r" b="b"/>
              <a:pathLst>
                <a:path w="6187078" h="5499100">
                  <a:moveTo>
                    <a:pt x="4253655" y="0"/>
                  </a:moveTo>
                  <a:lnTo>
                    <a:pt x="1933423" y="0"/>
                  </a:lnTo>
                  <a:cubicBezTo>
                    <a:pt x="1668956" y="0"/>
                    <a:pt x="1424579" y="141089"/>
                    <a:pt x="1292343" y="370122"/>
                  </a:cubicBezTo>
                  <a:lnTo>
                    <a:pt x="132235" y="2379428"/>
                  </a:lnTo>
                  <a:cubicBezTo>
                    <a:pt x="0" y="2608459"/>
                    <a:pt x="0" y="2890641"/>
                    <a:pt x="132235" y="3119672"/>
                  </a:cubicBezTo>
                  <a:lnTo>
                    <a:pt x="1292343" y="5128978"/>
                  </a:lnTo>
                  <a:cubicBezTo>
                    <a:pt x="1424579" y="5358011"/>
                    <a:pt x="1668956" y="5499100"/>
                    <a:pt x="1933423" y="5499100"/>
                  </a:cubicBezTo>
                  <a:lnTo>
                    <a:pt x="4253655" y="5499100"/>
                  </a:lnTo>
                  <a:cubicBezTo>
                    <a:pt x="4518122" y="5499100"/>
                    <a:pt x="4762500" y="5358011"/>
                    <a:pt x="4894736" y="5128978"/>
                  </a:cubicBezTo>
                  <a:lnTo>
                    <a:pt x="6054843" y="3119672"/>
                  </a:lnTo>
                  <a:cubicBezTo>
                    <a:pt x="6187078" y="2890641"/>
                    <a:pt x="6187078" y="2608459"/>
                    <a:pt x="6054843" y="2379428"/>
                  </a:cubicBezTo>
                  <a:lnTo>
                    <a:pt x="4894736" y="370122"/>
                  </a:lnTo>
                  <a:cubicBezTo>
                    <a:pt x="4762500" y="141089"/>
                    <a:pt x="4518122" y="0"/>
                    <a:pt x="4253655" y="0"/>
                  </a:cubicBezTo>
                  <a:close/>
                </a:path>
              </a:pathLst>
            </a:custGeom>
            <a:blipFill>
              <a:blip r:embed="rId10"/>
              <a:stretch>
                <a:fillRect l="-17422" r="-17422"/>
              </a:stretch>
            </a:blipFill>
          </p:spPr>
          <p:txBody>
            <a:bodyPr/>
            <a:lstStyle/>
            <a:p>
              <a:endParaRPr lang="es-ES_tradnl" noProof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732367" y="6462589"/>
            <a:ext cx="480082" cy="480082"/>
          </a:xfrm>
          <a:custGeom>
            <a:avLst/>
            <a:gdLst/>
            <a:ahLst/>
            <a:cxnLst/>
            <a:rect l="l" t="t" r="r" b="b"/>
            <a:pathLst>
              <a:path w="480082" h="480082">
                <a:moveTo>
                  <a:pt x="0" y="0"/>
                </a:moveTo>
                <a:lnTo>
                  <a:pt x="480082" y="0"/>
                </a:lnTo>
                <a:lnTo>
                  <a:pt x="480082" y="480082"/>
                </a:lnTo>
                <a:lnTo>
                  <a:pt x="0" y="4800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21" name="Group 21"/>
          <p:cNvGrpSpPr/>
          <p:nvPr/>
        </p:nvGrpSpPr>
        <p:grpSpPr>
          <a:xfrm>
            <a:off x="10844317" y="4717018"/>
            <a:ext cx="8774293" cy="852965"/>
            <a:chOff x="0" y="0"/>
            <a:chExt cx="6270843" cy="609600"/>
          </a:xfrm>
        </p:grpSpPr>
        <p:sp>
          <p:nvSpPr>
            <p:cNvPr id="22" name="Freeform 22"/>
            <p:cNvSpPr/>
            <p:nvPr/>
          </p:nvSpPr>
          <p:spPr>
            <a:xfrm>
              <a:off x="4931" y="0"/>
              <a:ext cx="6260981" cy="609600"/>
            </a:xfrm>
            <a:custGeom>
              <a:avLst/>
              <a:gdLst/>
              <a:ahLst/>
              <a:cxnLst/>
              <a:rect l="l" t="t" r="r" b="b"/>
              <a:pathLst>
                <a:path w="6260981" h="609600">
                  <a:moveTo>
                    <a:pt x="6042418" y="0"/>
                  </a:moveTo>
                  <a:lnTo>
                    <a:pt x="15363" y="0"/>
                  </a:lnTo>
                  <a:cubicBezTo>
                    <a:pt x="10661" y="0"/>
                    <a:pt x="6246" y="2260"/>
                    <a:pt x="3497" y="6074"/>
                  </a:cubicBezTo>
                  <a:cubicBezTo>
                    <a:pt x="748" y="9889"/>
                    <a:pt x="0" y="14792"/>
                    <a:pt x="1486" y="19252"/>
                  </a:cubicBezTo>
                  <a:lnTo>
                    <a:pt x="191852" y="590348"/>
                  </a:lnTo>
                  <a:cubicBezTo>
                    <a:pt x="195684" y="601845"/>
                    <a:pt x="206444" y="609600"/>
                    <a:pt x="218563" y="609600"/>
                  </a:cubicBezTo>
                  <a:lnTo>
                    <a:pt x="6245618" y="609600"/>
                  </a:lnTo>
                  <a:cubicBezTo>
                    <a:pt x="6250320" y="609600"/>
                    <a:pt x="6254735" y="607340"/>
                    <a:pt x="6257484" y="603526"/>
                  </a:cubicBezTo>
                  <a:cubicBezTo>
                    <a:pt x="6260233" y="599711"/>
                    <a:pt x="6260981" y="594808"/>
                    <a:pt x="6259494" y="590348"/>
                  </a:cubicBezTo>
                  <a:lnTo>
                    <a:pt x="6069129" y="19252"/>
                  </a:lnTo>
                  <a:cubicBezTo>
                    <a:pt x="6065297" y="7755"/>
                    <a:pt x="6054537" y="0"/>
                    <a:pt x="6042418" y="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1600" y="38100"/>
              <a:ext cx="6067643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41"/>
                </a:lnSpc>
              </a:pPr>
              <a:endParaRPr lang="es-ES_tradnl" noProof="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1737471" y="6288261"/>
            <a:ext cx="3985695" cy="3425207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15666" y="0"/>
              <a:ext cx="781468" cy="698500"/>
            </a:xfrm>
            <a:custGeom>
              <a:avLst/>
              <a:gdLst/>
              <a:ahLst/>
              <a:cxnLst/>
              <a:rect l="l" t="t" r="r" b="b"/>
              <a:pathLst>
                <a:path w="781468" h="698500">
                  <a:moveTo>
                    <a:pt x="756107" y="419765"/>
                  </a:moveTo>
                  <a:lnTo>
                    <a:pt x="634961" y="627985"/>
                  </a:lnTo>
                  <a:cubicBezTo>
                    <a:pt x="609560" y="671642"/>
                    <a:pt x="562861" y="698500"/>
                    <a:pt x="512352" y="698500"/>
                  </a:cubicBezTo>
                  <a:lnTo>
                    <a:pt x="269116" y="698500"/>
                  </a:lnTo>
                  <a:cubicBezTo>
                    <a:pt x="218607" y="698500"/>
                    <a:pt x="171908" y="671642"/>
                    <a:pt x="146507" y="627985"/>
                  </a:cubicBezTo>
                  <a:lnTo>
                    <a:pt x="25361" y="419765"/>
                  </a:lnTo>
                  <a:cubicBezTo>
                    <a:pt x="0" y="376176"/>
                    <a:pt x="0" y="322324"/>
                    <a:pt x="25361" y="278735"/>
                  </a:cubicBezTo>
                  <a:lnTo>
                    <a:pt x="146507" y="70515"/>
                  </a:lnTo>
                  <a:cubicBezTo>
                    <a:pt x="171908" y="26858"/>
                    <a:pt x="218607" y="0"/>
                    <a:pt x="269116" y="0"/>
                  </a:cubicBezTo>
                  <a:lnTo>
                    <a:pt x="512352" y="0"/>
                  </a:lnTo>
                  <a:cubicBezTo>
                    <a:pt x="562861" y="0"/>
                    <a:pt x="609560" y="26858"/>
                    <a:pt x="634961" y="70515"/>
                  </a:cubicBezTo>
                  <a:lnTo>
                    <a:pt x="756107" y="278735"/>
                  </a:lnTo>
                  <a:cubicBezTo>
                    <a:pt x="781468" y="322324"/>
                    <a:pt x="781468" y="376176"/>
                    <a:pt x="756107" y="4197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844317" y="1046909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8" name="Freeform 28"/>
          <p:cNvSpPr/>
          <p:nvPr/>
        </p:nvSpPr>
        <p:spPr>
          <a:xfrm>
            <a:off x="9958572" y="6462589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0" name="Freeform 30"/>
          <p:cNvSpPr/>
          <p:nvPr/>
        </p:nvSpPr>
        <p:spPr>
          <a:xfrm>
            <a:off x="16732367" y="8341936"/>
            <a:ext cx="480082" cy="480082"/>
          </a:xfrm>
          <a:custGeom>
            <a:avLst/>
            <a:gdLst/>
            <a:ahLst/>
            <a:cxnLst/>
            <a:rect l="l" t="t" r="r" b="b"/>
            <a:pathLst>
              <a:path w="480082" h="480082">
                <a:moveTo>
                  <a:pt x="0" y="0"/>
                </a:moveTo>
                <a:lnTo>
                  <a:pt x="480082" y="0"/>
                </a:lnTo>
                <a:lnTo>
                  <a:pt x="480082" y="480082"/>
                </a:lnTo>
                <a:lnTo>
                  <a:pt x="0" y="4800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1" name="TextBox 31"/>
          <p:cNvSpPr txBox="1"/>
          <p:nvPr/>
        </p:nvSpPr>
        <p:spPr>
          <a:xfrm>
            <a:off x="8160607" y="2407712"/>
            <a:ext cx="9098693" cy="187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073"/>
              </a:lnSpc>
            </a:pPr>
            <a:r>
              <a:rPr lang="es-ES_tradnl" sz="7292" b="1" noProof="0">
                <a:solidFill>
                  <a:srgbClr val="0A39E4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 POR SU ATENCIÓN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62295" y="6524096"/>
            <a:ext cx="4724233" cy="33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58"/>
              </a:lnSpc>
            </a:pPr>
            <a:r>
              <a:rPr lang="es-ES_tradnl" sz="2534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https://</a:t>
            </a:r>
            <a:r>
              <a:rPr lang="es-ES_tradnl" sz="2534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idiomassenati.com</a:t>
            </a:r>
            <a:r>
              <a:rPr lang="es-ES_tradnl" sz="2534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01600" y="7154359"/>
            <a:ext cx="3769763" cy="33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58"/>
              </a:lnSpc>
            </a:pPr>
            <a:r>
              <a:rPr lang="es-ES_tradnl" sz="2534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es-ES_tradnl" sz="2534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idiomassenatioficial</a:t>
            </a:r>
            <a:endParaRPr lang="es-ES_tradnl" sz="2534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877721" y="4963595"/>
            <a:ext cx="5334728" cy="45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3"/>
              </a:lnSpc>
            </a:pPr>
            <a:r>
              <a:rPr lang="es-ES_tradnl" sz="3457" b="1" spc="591" noProof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¿PREGUNTAS?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000636" y="7796491"/>
            <a:ext cx="4570727" cy="346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58"/>
              </a:lnSpc>
            </a:pPr>
            <a:r>
              <a:rPr lang="es-ES_tradnl" sz="2534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@</a:t>
            </a:r>
            <a:r>
              <a:rPr lang="es-ES_tradnl" sz="2534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idiomassenatioficial</a:t>
            </a:r>
            <a:endParaRPr lang="es-ES_tradnl" sz="2534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053318" y="8422811"/>
            <a:ext cx="4570727" cy="346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58"/>
              </a:lnSpc>
            </a:pPr>
            <a:r>
              <a:rPr lang="es-ES_tradnl" sz="2534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Idiomas </a:t>
            </a:r>
            <a:r>
              <a:rPr lang="es-ES_tradnl" sz="2534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Senati</a:t>
            </a:r>
            <a:endParaRPr lang="es-ES_tradnl" sz="2534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" name="Picture 37" descr="A blu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6FB85084-9957-F413-08C6-C3ED982F44A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134" y="256611"/>
            <a:ext cx="4133017" cy="1367219"/>
          </a:xfrm>
          <a:prstGeom prst="rect">
            <a:avLst/>
          </a:prstGeom>
        </p:spPr>
      </p:pic>
      <p:pic>
        <p:nvPicPr>
          <p:cNvPr id="2050" name="Picture 2" descr="Tiktok White Icon SVG Vector &amp; PNG Free Download | UXWing">
            <a:extLst>
              <a:ext uri="{FF2B5EF4-FFF2-40B4-BE49-F238E27FC236}">
                <a16:creationId xmlns:a16="http://schemas.microsoft.com/office/drawing/2014/main" id="{404FED96-C912-219A-C52E-73C1FF388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493" y="7154359"/>
            <a:ext cx="351757" cy="35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stagram White Icon SVG Vector &amp; PNG Free Download | UXWing">
            <a:extLst>
              <a:ext uri="{FF2B5EF4-FFF2-40B4-BE49-F238E27FC236}">
                <a16:creationId xmlns:a16="http://schemas.microsoft.com/office/drawing/2014/main" id="{A9A7FE28-BB76-2DDF-B147-52B50E6F8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069" y="7781444"/>
            <a:ext cx="325664" cy="32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E5BE954E-7FDE-2F4A-917C-F12F921A6582}"/>
              </a:ext>
            </a:extLst>
          </p:cNvPr>
          <p:cNvSpPr/>
          <p:nvPr/>
        </p:nvSpPr>
        <p:spPr>
          <a:xfrm>
            <a:off x="16729354" y="8342845"/>
            <a:ext cx="483095" cy="480082"/>
          </a:xfrm>
          <a:prstGeom prst="ellipse">
            <a:avLst/>
          </a:prstGeom>
          <a:solidFill>
            <a:srgbClr val="0939E4"/>
          </a:solidFill>
          <a:ln>
            <a:solidFill>
              <a:srgbClr val="0939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pic>
        <p:nvPicPr>
          <p:cNvPr id="2054" name="Picture 6" descr="Facebook App Round White Icon SVG Vector &amp; PNG Free Download ...">
            <a:extLst>
              <a:ext uri="{FF2B5EF4-FFF2-40B4-BE49-F238E27FC236}">
                <a16:creationId xmlns:a16="http://schemas.microsoft.com/office/drawing/2014/main" id="{6CD820B4-610A-C9C0-93F4-BE8765DD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354" y="8341936"/>
            <a:ext cx="480082" cy="4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796260" y="617391"/>
            <a:ext cx="10963868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Inglés – Estándar</a:t>
            </a:r>
          </a:p>
          <a:p>
            <a:pPr algn="ctr">
              <a:lnSpc>
                <a:spcPts val="5717"/>
              </a:lnSpc>
            </a:pP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30hrs/ciclo</a:t>
            </a:r>
          </a:p>
        </p:txBody>
      </p:sp>
      <p:sp>
        <p:nvSpPr>
          <p:cNvPr id="6" name="Freeform 6"/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/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/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/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522638F-9155-C723-FBA3-19AEAA3C72EA}"/>
              </a:ext>
            </a:extLst>
          </p:cNvPr>
          <p:cNvSpPr/>
          <p:nvPr/>
        </p:nvSpPr>
        <p:spPr>
          <a:xfrm>
            <a:off x="1394273" y="2415131"/>
            <a:ext cx="527348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Basic</a:t>
            </a:r>
            <a:endParaRPr lang="es-ES_tradnl" noProof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13B838-D506-85E7-9738-5F9592F6685D}"/>
              </a:ext>
            </a:extLst>
          </p:cNvPr>
          <p:cNvSpPr/>
          <p:nvPr/>
        </p:nvSpPr>
        <p:spPr>
          <a:xfrm>
            <a:off x="1394273" y="2914987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BDC1263-A3A4-9ED4-879D-7376E3244592}"/>
              </a:ext>
            </a:extLst>
          </p:cNvPr>
          <p:cNvSpPr/>
          <p:nvPr/>
        </p:nvSpPr>
        <p:spPr>
          <a:xfrm>
            <a:off x="3631181" y="2914987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39E4746-6BF8-25D4-A443-765A79B32556}"/>
              </a:ext>
            </a:extLst>
          </p:cNvPr>
          <p:cNvSpPr/>
          <p:nvPr/>
        </p:nvSpPr>
        <p:spPr>
          <a:xfrm>
            <a:off x="5833206" y="2914987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487E2FE-5B6C-B47A-B81E-D3B9DE0C0265}"/>
              </a:ext>
            </a:extLst>
          </p:cNvPr>
          <p:cNvSpPr/>
          <p:nvPr/>
        </p:nvSpPr>
        <p:spPr>
          <a:xfrm>
            <a:off x="1394273" y="340988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7D223C3-A19A-0DAC-9BA8-3E71BFDE6853}"/>
              </a:ext>
            </a:extLst>
          </p:cNvPr>
          <p:cNvSpPr/>
          <p:nvPr/>
        </p:nvSpPr>
        <p:spPr>
          <a:xfrm>
            <a:off x="3631181" y="3409880"/>
            <a:ext cx="2133599" cy="1804378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Basic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1597DAD-7EF1-BF08-F235-2CA977B31386}"/>
              </a:ext>
            </a:extLst>
          </p:cNvPr>
          <p:cNvSpPr/>
          <p:nvPr/>
        </p:nvSpPr>
        <p:spPr>
          <a:xfrm>
            <a:off x="5833206" y="340988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6E8A2CE-86B1-F160-FF70-ED8485E976E6}"/>
              </a:ext>
            </a:extLst>
          </p:cNvPr>
          <p:cNvSpPr/>
          <p:nvPr/>
        </p:nvSpPr>
        <p:spPr>
          <a:xfrm>
            <a:off x="1394273" y="38973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D41F24F-6768-A1C2-B700-166DA70BD2DB}"/>
              </a:ext>
            </a:extLst>
          </p:cNvPr>
          <p:cNvSpPr/>
          <p:nvPr/>
        </p:nvSpPr>
        <p:spPr>
          <a:xfrm>
            <a:off x="5833206" y="38973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63AFB93-7AE6-1CFD-0860-D74DDD5BA9BD}"/>
              </a:ext>
            </a:extLst>
          </p:cNvPr>
          <p:cNvSpPr/>
          <p:nvPr/>
        </p:nvSpPr>
        <p:spPr>
          <a:xfrm>
            <a:off x="1394273" y="43545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9FE68E1-77A3-3896-3FC8-2AD526E13A7E}"/>
              </a:ext>
            </a:extLst>
          </p:cNvPr>
          <p:cNvSpPr/>
          <p:nvPr/>
        </p:nvSpPr>
        <p:spPr>
          <a:xfrm>
            <a:off x="5833206" y="43545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B99AB16-BDFA-6186-7425-B90A7FE5D749}"/>
              </a:ext>
            </a:extLst>
          </p:cNvPr>
          <p:cNvSpPr/>
          <p:nvPr/>
        </p:nvSpPr>
        <p:spPr>
          <a:xfrm>
            <a:off x="1394273" y="48117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A86CBAB-7A45-CB91-0C49-5686455804C0}"/>
              </a:ext>
            </a:extLst>
          </p:cNvPr>
          <p:cNvSpPr/>
          <p:nvPr/>
        </p:nvSpPr>
        <p:spPr>
          <a:xfrm>
            <a:off x="5833206" y="48117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310AC9B-272B-8877-A318-DF4A3E7920A3}"/>
              </a:ext>
            </a:extLst>
          </p:cNvPr>
          <p:cNvSpPr/>
          <p:nvPr/>
        </p:nvSpPr>
        <p:spPr>
          <a:xfrm>
            <a:off x="1394273" y="5276339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C0CF8E7-3952-AA33-39F3-2ED2F049C855}"/>
              </a:ext>
            </a:extLst>
          </p:cNvPr>
          <p:cNvSpPr/>
          <p:nvPr/>
        </p:nvSpPr>
        <p:spPr>
          <a:xfrm>
            <a:off x="1394273" y="574095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D6BFC2C-A8C5-5E2E-972B-A55C89282154}"/>
              </a:ext>
            </a:extLst>
          </p:cNvPr>
          <p:cNvSpPr/>
          <p:nvPr/>
        </p:nvSpPr>
        <p:spPr>
          <a:xfrm>
            <a:off x="1394273" y="619404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7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7036D99D-5139-9251-D6D8-2702CDEFBCA0}"/>
              </a:ext>
            </a:extLst>
          </p:cNvPr>
          <p:cNvSpPr/>
          <p:nvPr/>
        </p:nvSpPr>
        <p:spPr>
          <a:xfrm>
            <a:off x="1394273" y="666039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282DB25-4BDC-3CF7-B4AA-E3849529465E}"/>
              </a:ext>
            </a:extLst>
          </p:cNvPr>
          <p:cNvSpPr/>
          <p:nvPr/>
        </p:nvSpPr>
        <p:spPr>
          <a:xfrm>
            <a:off x="1394273" y="71739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9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B8D875-3F13-6CC1-C255-C89AC391FBD3}"/>
              </a:ext>
            </a:extLst>
          </p:cNvPr>
          <p:cNvSpPr/>
          <p:nvPr/>
        </p:nvSpPr>
        <p:spPr>
          <a:xfrm>
            <a:off x="1394273" y="763724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10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CA158528-63E7-1F71-3879-6F3845CFD5CB}"/>
              </a:ext>
            </a:extLst>
          </p:cNvPr>
          <p:cNvSpPr/>
          <p:nvPr/>
        </p:nvSpPr>
        <p:spPr>
          <a:xfrm>
            <a:off x="1394273" y="810154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11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76AFCA37-ED26-736C-7D0B-171B85CCAF4B}"/>
              </a:ext>
            </a:extLst>
          </p:cNvPr>
          <p:cNvSpPr/>
          <p:nvPr/>
        </p:nvSpPr>
        <p:spPr>
          <a:xfrm>
            <a:off x="1394273" y="856789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12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120F819-68A2-2612-2A3D-E549D25CFE22}"/>
              </a:ext>
            </a:extLst>
          </p:cNvPr>
          <p:cNvSpPr/>
          <p:nvPr/>
        </p:nvSpPr>
        <p:spPr>
          <a:xfrm>
            <a:off x="3631181" y="5268905"/>
            <a:ext cx="2133599" cy="1825095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3E2FE5EC-4EBE-E09F-F74F-E2A1FCB01A78}"/>
              </a:ext>
            </a:extLst>
          </p:cNvPr>
          <p:cNvSpPr/>
          <p:nvPr/>
        </p:nvSpPr>
        <p:spPr>
          <a:xfrm>
            <a:off x="3631181" y="7179745"/>
            <a:ext cx="2133599" cy="1789417"/>
          </a:xfrm>
          <a:prstGeom prst="roundRect">
            <a:avLst>
              <a:gd name="adj" fmla="val 4564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41DA0F9-C061-0EFE-2665-EE7392BE14AC}"/>
              </a:ext>
            </a:extLst>
          </p:cNvPr>
          <p:cNvSpPr/>
          <p:nvPr/>
        </p:nvSpPr>
        <p:spPr>
          <a:xfrm>
            <a:off x="5833206" y="52689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692CAED-D5D9-AF8B-80D4-27F3D5DCCE43}"/>
              </a:ext>
            </a:extLst>
          </p:cNvPr>
          <p:cNvSpPr/>
          <p:nvPr/>
        </p:nvSpPr>
        <p:spPr>
          <a:xfrm>
            <a:off x="5833206" y="57261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60AC00C-70F1-9C84-8929-A5D8A22A62C9}"/>
              </a:ext>
            </a:extLst>
          </p:cNvPr>
          <p:cNvSpPr/>
          <p:nvPr/>
        </p:nvSpPr>
        <p:spPr>
          <a:xfrm>
            <a:off x="5833206" y="618330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BB6004C-D7EF-A58C-2FF7-DB4F1414E590}"/>
              </a:ext>
            </a:extLst>
          </p:cNvPr>
          <p:cNvSpPr/>
          <p:nvPr/>
        </p:nvSpPr>
        <p:spPr>
          <a:xfrm>
            <a:off x="5833206" y="664050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E4FCEEA-6607-792D-0043-AEF7724A6284}"/>
              </a:ext>
            </a:extLst>
          </p:cNvPr>
          <p:cNvSpPr/>
          <p:nvPr/>
        </p:nvSpPr>
        <p:spPr>
          <a:xfrm>
            <a:off x="5833206" y="7177243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47E3B62F-E5DD-78C0-4192-33596C8A86AE}"/>
              </a:ext>
            </a:extLst>
          </p:cNvPr>
          <p:cNvSpPr/>
          <p:nvPr/>
        </p:nvSpPr>
        <p:spPr>
          <a:xfrm>
            <a:off x="5833206" y="763110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C12CEF6E-C0F3-6837-D2B0-0140E95716B2}"/>
              </a:ext>
            </a:extLst>
          </p:cNvPr>
          <p:cNvSpPr/>
          <p:nvPr/>
        </p:nvSpPr>
        <p:spPr>
          <a:xfrm>
            <a:off x="5833206" y="808830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8F5468F-FBE6-B63F-DD74-4CE8D27B511D}"/>
              </a:ext>
            </a:extLst>
          </p:cNvPr>
          <p:cNvSpPr/>
          <p:nvPr/>
        </p:nvSpPr>
        <p:spPr>
          <a:xfrm>
            <a:off x="5833206" y="8545506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7770458-C4BF-F103-7F4D-E4E557F6D1CB}"/>
              </a:ext>
            </a:extLst>
          </p:cNvPr>
          <p:cNvSpPr/>
          <p:nvPr/>
        </p:nvSpPr>
        <p:spPr>
          <a:xfrm>
            <a:off x="6824448" y="2415131"/>
            <a:ext cx="527348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Intermediate</a:t>
            </a:r>
            <a:endParaRPr lang="es-ES_tradnl" noProof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A7A4D0A6-31AD-3FAD-1ABB-43AF12082AFA}"/>
              </a:ext>
            </a:extLst>
          </p:cNvPr>
          <p:cNvSpPr/>
          <p:nvPr/>
        </p:nvSpPr>
        <p:spPr>
          <a:xfrm>
            <a:off x="6824448" y="2914987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DE08601-83C6-10F1-EEBF-A6836913848C}"/>
              </a:ext>
            </a:extLst>
          </p:cNvPr>
          <p:cNvSpPr/>
          <p:nvPr/>
        </p:nvSpPr>
        <p:spPr>
          <a:xfrm>
            <a:off x="9061356" y="2914987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E4AC2A7-D618-94CD-2E6C-5F3D247B0B4B}"/>
              </a:ext>
            </a:extLst>
          </p:cNvPr>
          <p:cNvSpPr/>
          <p:nvPr/>
        </p:nvSpPr>
        <p:spPr>
          <a:xfrm>
            <a:off x="11263381" y="2914987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FE061B32-1314-F59D-9FEF-86996F5401C8}"/>
              </a:ext>
            </a:extLst>
          </p:cNvPr>
          <p:cNvSpPr/>
          <p:nvPr/>
        </p:nvSpPr>
        <p:spPr>
          <a:xfrm>
            <a:off x="6824448" y="340988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Intermediate 1</a:t>
            </a:r>
            <a:endParaRPr lang="es-ES_tradnl" sz="22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69A5D546-B452-3A25-FAD5-635456A25412}"/>
              </a:ext>
            </a:extLst>
          </p:cNvPr>
          <p:cNvSpPr/>
          <p:nvPr/>
        </p:nvSpPr>
        <p:spPr>
          <a:xfrm>
            <a:off x="9061356" y="3409880"/>
            <a:ext cx="2133599" cy="1811812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4007350-3EB6-378A-390E-10C28262C9CB}"/>
              </a:ext>
            </a:extLst>
          </p:cNvPr>
          <p:cNvSpPr/>
          <p:nvPr/>
        </p:nvSpPr>
        <p:spPr>
          <a:xfrm>
            <a:off x="11263381" y="340988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7C70EC1B-FA33-B0CB-0B61-0AA6BAA4D3B2}"/>
              </a:ext>
            </a:extLst>
          </p:cNvPr>
          <p:cNvSpPr/>
          <p:nvPr/>
        </p:nvSpPr>
        <p:spPr>
          <a:xfrm>
            <a:off x="6824448" y="38973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Intermediate 2</a:t>
            </a:r>
            <a:endParaRPr lang="es-ES_tradnl" sz="22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277C7192-538E-8056-F13F-AB0797FEFAFB}"/>
              </a:ext>
            </a:extLst>
          </p:cNvPr>
          <p:cNvSpPr/>
          <p:nvPr/>
        </p:nvSpPr>
        <p:spPr>
          <a:xfrm>
            <a:off x="11263381" y="38973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1E7FCAD-B181-46B8-D398-0C5B37774099}"/>
              </a:ext>
            </a:extLst>
          </p:cNvPr>
          <p:cNvSpPr/>
          <p:nvPr/>
        </p:nvSpPr>
        <p:spPr>
          <a:xfrm>
            <a:off x="6824448" y="43545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A1CA4F2A-9D31-E65C-39BE-CF22AE250391}"/>
              </a:ext>
            </a:extLst>
          </p:cNvPr>
          <p:cNvSpPr/>
          <p:nvPr/>
        </p:nvSpPr>
        <p:spPr>
          <a:xfrm>
            <a:off x="11263381" y="43545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3B87D107-E9FD-B656-8B39-F6B77A06C498}"/>
              </a:ext>
            </a:extLst>
          </p:cNvPr>
          <p:cNvSpPr/>
          <p:nvPr/>
        </p:nvSpPr>
        <p:spPr>
          <a:xfrm>
            <a:off x="6824448" y="48117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C8F18F4F-2AD5-D6E7-0B54-E28203E0AAFB}"/>
              </a:ext>
            </a:extLst>
          </p:cNvPr>
          <p:cNvSpPr/>
          <p:nvPr/>
        </p:nvSpPr>
        <p:spPr>
          <a:xfrm>
            <a:off x="11263381" y="48117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C1775EFD-2DD2-452E-3A1F-D3F11B8D187B}"/>
              </a:ext>
            </a:extLst>
          </p:cNvPr>
          <p:cNvSpPr/>
          <p:nvPr/>
        </p:nvSpPr>
        <p:spPr>
          <a:xfrm>
            <a:off x="6824448" y="5276339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01C7915E-4264-B367-B90D-CDB7F9D11F7F}"/>
              </a:ext>
            </a:extLst>
          </p:cNvPr>
          <p:cNvSpPr/>
          <p:nvPr/>
        </p:nvSpPr>
        <p:spPr>
          <a:xfrm>
            <a:off x="6824448" y="574095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601D5809-07F5-9DC4-44BB-DCE11FDE1D93}"/>
              </a:ext>
            </a:extLst>
          </p:cNvPr>
          <p:cNvSpPr/>
          <p:nvPr/>
        </p:nvSpPr>
        <p:spPr>
          <a:xfrm>
            <a:off x="6824448" y="619404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7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ED5C176E-4BFF-55A4-525D-4B1894B650DE}"/>
              </a:ext>
            </a:extLst>
          </p:cNvPr>
          <p:cNvSpPr/>
          <p:nvPr/>
        </p:nvSpPr>
        <p:spPr>
          <a:xfrm>
            <a:off x="6824448" y="666039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8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5FF0E43-B492-B7C0-942B-CD68495472E1}"/>
              </a:ext>
            </a:extLst>
          </p:cNvPr>
          <p:cNvSpPr/>
          <p:nvPr/>
        </p:nvSpPr>
        <p:spPr>
          <a:xfrm>
            <a:off x="6824448" y="71739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9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F3F2772B-6160-4923-7B7E-6FBC81D67BDD}"/>
              </a:ext>
            </a:extLst>
          </p:cNvPr>
          <p:cNvSpPr/>
          <p:nvPr/>
        </p:nvSpPr>
        <p:spPr>
          <a:xfrm>
            <a:off x="6824448" y="763724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1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1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10</a:t>
            </a:r>
            <a:endParaRPr lang="es-ES_tradnl" sz="21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E45D2077-E754-861A-740C-D4A25F3D95C9}"/>
              </a:ext>
            </a:extLst>
          </p:cNvPr>
          <p:cNvSpPr/>
          <p:nvPr/>
        </p:nvSpPr>
        <p:spPr>
          <a:xfrm>
            <a:off x="6824448" y="810154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1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1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11</a:t>
            </a:r>
            <a:endParaRPr lang="es-ES_tradnl" sz="21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73005ACB-F947-8837-8E66-C71041084336}"/>
              </a:ext>
            </a:extLst>
          </p:cNvPr>
          <p:cNvSpPr/>
          <p:nvPr/>
        </p:nvSpPr>
        <p:spPr>
          <a:xfrm>
            <a:off x="6824448" y="8567896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1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1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12</a:t>
            </a:r>
            <a:endParaRPr lang="es-ES_tradnl" sz="21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F4AF3673-0B09-1C41-187E-2277B0322747}"/>
              </a:ext>
            </a:extLst>
          </p:cNvPr>
          <p:cNvSpPr/>
          <p:nvPr/>
        </p:nvSpPr>
        <p:spPr>
          <a:xfrm>
            <a:off x="9061356" y="5268905"/>
            <a:ext cx="2133599" cy="1811812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7E65C90C-61DE-D648-F7B7-0907BB4B7897}"/>
              </a:ext>
            </a:extLst>
          </p:cNvPr>
          <p:cNvSpPr/>
          <p:nvPr/>
        </p:nvSpPr>
        <p:spPr>
          <a:xfrm>
            <a:off x="9061356" y="7179745"/>
            <a:ext cx="2133599" cy="1789418"/>
          </a:xfrm>
          <a:prstGeom prst="roundRect">
            <a:avLst>
              <a:gd name="adj" fmla="val 4564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1B22E159-322C-75F2-48AD-69B2E67FFBF7}"/>
              </a:ext>
            </a:extLst>
          </p:cNvPr>
          <p:cNvSpPr/>
          <p:nvPr/>
        </p:nvSpPr>
        <p:spPr>
          <a:xfrm>
            <a:off x="11263381" y="52689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933AF687-941F-6415-D0C2-2DB3BF164F7C}"/>
              </a:ext>
            </a:extLst>
          </p:cNvPr>
          <p:cNvSpPr/>
          <p:nvPr/>
        </p:nvSpPr>
        <p:spPr>
          <a:xfrm>
            <a:off x="11263381" y="57261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A3BB55A-8F33-EE32-E493-6C02C43ACA8E}"/>
              </a:ext>
            </a:extLst>
          </p:cNvPr>
          <p:cNvSpPr/>
          <p:nvPr/>
        </p:nvSpPr>
        <p:spPr>
          <a:xfrm>
            <a:off x="11263381" y="6183305"/>
            <a:ext cx="834549" cy="477135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9AD220C5-F403-9576-5187-4EF7E25B9948}"/>
              </a:ext>
            </a:extLst>
          </p:cNvPr>
          <p:cNvSpPr/>
          <p:nvPr/>
        </p:nvSpPr>
        <p:spPr>
          <a:xfrm>
            <a:off x="11263381" y="6640505"/>
            <a:ext cx="834549" cy="477135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4BA4B898-F6EE-C1DC-4F8B-BF00C5C5E6E8}"/>
              </a:ext>
            </a:extLst>
          </p:cNvPr>
          <p:cNvSpPr/>
          <p:nvPr/>
        </p:nvSpPr>
        <p:spPr>
          <a:xfrm>
            <a:off x="11263381" y="7177242"/>
            <a:ext cx="834549" cy="477135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2DB2E607-98F0-268B-BE21-4AF75859741E}"/>
              </a:ext>
            </a:extLst>
          </p:cNvPr>
          <p:cNvSpPr/>
          <p:nvPr/>
        </p:nvSpPr>
        <p:spPr>
          <a:xfrm>
            <a:off x="11263381" y="7631105"/>
            <a:ext cx="834549" cy="477135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7C54B3E0-6E9E-C671-A542-F3BF4046D74B}"/>
              </a:ext>
            </a:extLst>
          </p:cNvPr>
          <p:cNvSpPr/>
          <p:nvPr/>
        </p:nvSpPr>
        <p:spPr>
          <a:xfrm>
            <a:off x="11263381" y="8088305"/>
            <a:ext cx="834549" cy="477135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82C4B594-70E1-EF52-7AD8-815AFFBE85AB}"/>
              </a:ext>
            </a:extLst>
          </p:cNvPr>
          <p:cNvSpPr/>
          <p:nvPr/>
        </p:nvSpPr>
        <p:spPr>
          <a:xfrm>
            <a:off x="11263381" y="8545505"/>
            <a:ext cx="834549" cy="477135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6DF62EC7-259B-0C70-E97F-6FCFF0060099}"/>
              </a:ext>
            </a:extLst>
          </p:cNvPr>
          <p:cNvSpPr/>
          <p:nvPr/>
        </p:nvSpPr>
        <p:spPr>
          <a:xfrm>
            <a:off x="12255561" y="2415131"/>
            <a:ext cx="527348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800" b="1" noProof="0" err="1">
                <a:latin typeface="Poppins Bold"/>
                <a:cs typeface="Poppins Bold"/>
              </a:rPr>
              <a:t>Advanced</a:t>
            </a:r>
            <a:endParaRPr lang="es-ES_tradnl" sz="2800" b="1" noProof="0">
              <a:latin typeface="Poppins Bold"/>
              <a:cs typeface="Poppins Bold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895BB43-692D-4474-1DD4-F272893C0CAD}"/>
              </a:ext>
            </a:extLst>
          </p:cNvPr>
          <p:cNvSpPr/>
          <p:nvPr/>
        </p:nvSpPr>
        <p:spPr>
          <a:xfrm>
            <a:off x="12255561" y="2914987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7E57750E-590E-0654-A102-928D9DD2C7D8}"/>
              </a:ext>
            </a:extLst>
          </p:cNvPr>
          <p:cNvSpPr/>
          <p:nvPr/>
        </p:nvSpPr>
        <p:spPr>
          <a:xfrm>
            <a:off x="14492469" y="2914987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6E2E65E9-4CE5-C8CF-387C-4ABF23E5128F}"/>
              </a:ext>
            </a:extLst>
          </p:cNvPr>
          <p:cNvSpPr/>
          <p:nvPr/>
        </p:nvSpPr>
        <p:spPr>
          <a:xfrm>
            <a:off x="16694494" y="2914987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53AC84EB-4178-1648-6822-7C580AB2A100}"/>
              </a:ext>
            </a:extLst>
          </p:cNvPr>
          <p:cNvSpPr/>
          <p:nvPr/>
        </p:nvSpPr>
        <p:spPr>
          <a:xfrm>
            <a:off x="12255561" y="3409880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FE7EDA7F-AC94-7464-9C89-D47C3DAAB187}"/>
              </a:ext>
            </a:extLst>
          </p:cNvPr>
          <p:cNvSpPr/>
          <p:nvPr/>
        </p:nvSpPr>
        <p:spPr>
          <a:xfrm>
            <a:off x="14492469" y="3409880"/>
            <a:ext cx="2133599" cy="2726212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Evolve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28032DE9-AE20-6766-2212-D4470107D71A}"/>
              </a:ext>
            </a:extLst>
          </p:cNvPr>
          <p:cNvSpPr/>
          <p:nvPr/>
        </p:nvSpPr>
        <p:spPr>
          <a:xfrm>
            <a:off x="16694494" y="340988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283BDC82-840F-BABE-83E5-079F40A836A5}"/>
              </a:ext>
            </a:extLst>
          </p:cNvPr>
          <p:cNvSpPr/>
          <p:nvPr/>
        </p:nvSpPr>
        <p:spPr>
          <a:xfrm>
            <a:off x="12255561" y="38973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A58C2E22-7EC4-CE1A-7687-6A55AA65FF69}"/>
              </a:ext>
            </a:extLst>
          </p:cNvPr>
          <p:cNvSpPr/>
          <p:nvPr/>
        </p:nvSpPr>
        <p:spPr>
          <a:xfrm>
            <a:off x="16694494" y="38973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0BD663D5-266E-BC99-63D4-4DF498512AE1}"/>
              </a:ext>
            </a:extLst>
          </p:cNvPr>
          <p:cNvSpPr/>
          <p:nvPr/>
        </p:nvSpPr>
        <p:spPr>
          <a:xfrm>
            <a:off x="12255561" y="43545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C085FC03-AC43-F19F-9BC6-7EFD90A4883F}"/>
              </a:ext>
            </a:extLst>
          </p:cNvPr>
          <p:cNvSpPr/>
          <p:nvPr/>
        </p:nvSpPr>
        <p:spPr>
          <a:xfrm>
            <a:off x="16694494" y="43545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3D64386B-60F4-689E-DD72-28D4BC90AE3F}"/>
              </a:ext>
            </a:extLst>
          </p:cNvPr>
          <p:cNvSpPr/>
          <p:nvPr/>
        </p:nvSpPr>
        <p:spPr>
          <a:xfrm>
            <a:off x="12255561" y="4811705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798BD70E-47D0-9DEA-2263-7A7828A630A3}"/>
              </a:ext>
            </a:extLst>
          </p:cNvPr>
          <p:cNvSpPr/>
          <p:nvPr/>
        </p:nvSpPr>
        <p:spPr>
          <a:xfrm>
            <a:off x="16694494" y="48117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07C58F2B-DFA5-65F4-C73B-81AE45FE116D}"/>
              </a:ext>
            </a:extLst>
          </p:cNvPr>
          <p:cNvSpPr/>
          <p:nvPr/>
        </p:nvSpPr>
        <p:spPr>
          <a:xfrm>
            <a:off x="12255561" y="5276339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2D6F02BF-E0D8-D12F-B121-637EC150256C}"/>
              </a:ext>
            </a:extLst>
          </p:cNvPr>
          <p:cNvSpPr/>
          <p:nvPr/>
        </p:nvSpPr>
        <p:spPr>
          <a:xfrm>
            <a:off x="12255561" y="574095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9CD0BBF8-9AF0-D5EC-8C8F-777CF5C96E20}"/>
              </a:ext>
            </a:extLst>
          </p:cNvPr>
          <p:cNvSpPr/>
          <p:nvPr/>
        </p:nvSpPr>
        <p:spPr>
          <a:xfrm>
            <a:off x="16694494" y="52689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5B48FAB2-8A7A-578E-405E-3193C77C6549}"/>
              </a:ext>
            </a:extLst>
          </p:cNvPr>
          <p:cNvSpPr/>
          <p:nvPr/>
        </p:nvSpPr>
        <p:spPr>
          <a:xfrm>
            <a:off x="16694494" y="572610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0AEEEBE7-F364-1B44-A0D1-CB4746E20C24}"/>
              </a:ext>
            </a:extLst>
          </p:cNvPr>
          <p:cNvSpPr/>
          <p:nvPr/>
        </p:nvSpPr>
        <p:spPr>
          <a:xfrm>
            <a:off x="1394273" y="9078905"/>
            <a:ext cx="5273482" cy="4079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Idiomas SENATI A2</a:t>
            </a:r>
            <a:endParaRPr lang="es-ES_tradnl" noProof="0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A08AE278-D8CB-B393-8FE3-2A4C1FE738E7}"/>
              </a:ext>
            </a:extLst>
          </p:cNvPr>
          <p:cNvSpPr/>
          <p:nvPr/>
        </p:nvSpPr>
        <p:spPr>
          <a:xfrm>
            <a:off x="6824448" y="9078905"/>
            <a:ext cx="5273482" cy="4079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Idiomas SENATI B2</a:t>
            </a:r>
            <a:endParaRPr lang="es-ES_tradnl" noProof="0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C298EED7-FDED-CB36-D620-4A2628B0803C}"/>
              </a:ext>
            </a:extLst>
          </p:cNvPr>
          <p:cNvSpPr/>
          <p:nvPr/>
        </p:nvSpPr>
        <p:spPr>
          <a:xfrm>
            <a:off x="12255561" y="6259505"/>
            <a:ext cx="5273482" cy="4594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Idiomas SENATI C1</a:t>
            </a:r>
            <a:endParaRPr lang="es-ES_tradnl" noProof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6D58DBF4-8887-8ED1-53E3-41116F9B657A}"/>
              </a:ext>
            </a:extLst>
          </p:cNvPr>
          <p:cNvSpPr/>
          <p:nvPr/>
        </p:nvSpPr>
        <p:spPr>
          <a:xfrm>
            <a:off x="6824448" y="9536105"/>
            <a:ext cx="5273482" cy="407995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EnglishScore</a:t>
            </a:r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CoreSkills</a:t>
            </a:r>
            <a:endParaRPr lang="es-ES_tradnl" noProof="0"/>
          </a:p>
        </p:txBody>
      </p:sp>
      <p:sp>
        <p:nvSpPr>
          <p:cNvPr id="143" name="Freeform 11">
            <a:extLst>
              <a:ext uri="{FF2B5EF4-FFF2-40B4-BE49-F238E27FC236}">
                <a16:creationId xmlns:a16="http://schemas.microsoft.com/office/drawing/2014/main" id="{383F8A9B-5FF0-E157-41E3-47F5A31DB0FA}"/>
              </a:ext>
            </a:extLst>
          </p:cNvPr>
          <p:cNvSpPr/>
          <p:nvPr/>
        </p:nvSpPr>
        <p:spPr>
          <a:xfrm>
            <a:off x="-4917875" y="-3243435"/>
            <a:ext cx="9282419" cy="486301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144" name="TextBox 4">
            <a:extLst>
              <a:ext uri="{FF2B5EF4-FFF2-40B4-BE49-F238E27FC236}">
                <a16:creationId xmlns:a16="http://schemas.microsoft.com/office/drawing/2014/main" id="{F8AE5154-79B3-023D-AD10-4822A25645D3}"/>
              </a:ext>
            </a:extLst>
          </p:cNvPr>
          <p:cNvSpPr txBox="1"/>
          <p:nvPr/>
        </p:nvSpPr>
        <p:spPr>
          <a:xfrm>
            <a:off x="397046" y="-8940"/>
            <a:ext cx="3124200" cy="146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Desde</a:t>
            </a:r>
          </a:p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Enero 2026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0DAAB-0765-1D80-500A-11ECED78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4C8F1335-6933-72AB-F846-7B05C9B5F268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CF867ED-7431-8667-3475-149F81B5969C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4F9D21A2-795A-992F-B888-EB0FC397E23D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4863590-EAC9-CCBD-0051-29D263B54BFB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F057864-931A-EC67-D36D-8D91EFA4F06C}"/>
              </a:ext>
            </a:extLst>
          </p:cNvPr>
          <p:cNvSpPr/>
          <p:nvPr/>
        </p:nvSpPr>
        <p:spPr>
          <a:xfrm>
            <a:off x="1394273" y="3124188"/>
            <a:ext cx="527348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Basic</a:t>
            </a:r>
            <a:endParaRPr lang="es-ES_tradnl" noProof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5751E86-1D6D-610E-BF03-784E121D0600}"/>
              </a:ext>
            </a:extLst>
          </p:cNvPr>
          <p:cNvSpPr/>
          <p:nvPr/>
        </p:nvSpPr>
        <p:spPr>
          <a:xfrm>
            <a:off x="1394273" y="3696848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85DFF0-3B09-681A-72F6-48ABD5862DD3}"/>
              </a:ext>
            </a:extLst>
          </p:cNvPr>
          <p:cNvSpPr/>
          <p:nvPr/>
        </p:nvSpPr>
        <p:spPr>
          <a:xfrm>
            <a:off x="3631181" y="3696848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24C6EE1-8A9F-51E1-1473-CE674E270F43}"/>
              </a:ext>
            </a:extLst>
          </p:cNvPr>
          <p:cNvSpPr/>
          <p:nvPr/>
        </p:nvSpPr>
        <p:spPr>
          <a:xfrm>
            <a:off x="5833206" y="3696848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54ECA08-DAF6-7B8D-05CC-1C02F1DB1341}"/>
              </a:ext>
            </a:extLst>
          </p:cNvPr>
          <p:cNvSpPr/>
          <p:nvPr/>
        </p:nvSpPr>
        <p:spPr>
          <a:xfrm>
            <a:off x="1394273" y="423696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A4A720B-07D6-3614-6566-0B08B3CAC9AC}"/>
              </a:ext>
            </a:extLst>
          </p:cNvPr>
          <p:cNvSpPr/>
          <p:nvPr/>
        </p:nvSpPr>
        <p:spPr>
          <a:xfrm>
            <a:off x="3631181" y="4236962"/>
            <a:ext cx="2133599" cy="911081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Basic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D6DB6DF-1B05-D3F3-A6B3-A1A0E1A25CDE}"/>
              </a:ext>
            </a:extLst>
          </p:cNvPr>
          <p:cNvSpPr/>
          <p:nvPr/>
        </p:nvSpPr>
        <p:spPr>
          <a:xfrm>
            <a:off x="5833206" y="4236962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5A7B453-8F86-B802-ABE4-246A417AE91F}"/>
              </a:ext>
            </a:extLst>
          </p:cNvPr>
          <p:cNvSpPr/>
          <p:nvPr/>
        </p:nvSpPr>
        <p:spPr>
          <a:xfrm>
            <a:off x="1394273" y="472438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D88D2F-18A0-8FA2-0209-0144806071E5}"/>
              </a:ext>
            </a:extLst>
          </p:cNvPr>
          <p:cNvSpPr/>
          <p:nvPr/>
        </p:nvSpPr>
        <p:spPr>
          <a:xfrm>
            <a:off x="5833206" y="47243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9612151-9991-2ED6-D9E8-38E38DD96057}"/>
              </a:ext>
            </a:extLst>
          </p:cNvPr>
          <p:cNvSpPr/>
          <p:nvPr/>
        </p:nvSpPr>
        <p:spPr>
          <a:xfrm>
            <a:off x="1394273" y="5181588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BD9CF06-B5D2-42E6-EB63-CBD71D560E97}"/>
              </a:ext>
            </a:extLst>
          </p:cNvPr>
          <p:cNvSpPr/>
          <p:nvPr/>
        </p:nvSpPr>
        <p:spPr>
          <a:xfrm>
            <a:off x="5833206" y="51815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4C6546-EE91-BF5B-EFAB-E4F7E08CA76B}"/>
              </a:ext>
            </a:extLst>
          </p:cNvPr>
          <p:cNvSpPr/>
          <p:nvPr/>
        </p:nvSpPr>
        <p:spPr>
          <a:xfrm>
            <a:off x="1394273" y="563878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528A0A5-4952-A22C-C753-1404C02F48D6}"/>
              </a:ext>
            </a:extLst>
          </p:cNvPr>
          <p:cNvSpPr/>
          <p:nvPr/>
        </p:nvSpPr>
        <p:spPr>
          <a:xfrm>
            <a:off x="5833206" y="56387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ED91101-7A14-8156-2902-D56FA378F1A4}"/>
              </a:ext>
            </a:extLst>
          </p:cNvPr>
          <p:cNvSpPr/>
          <p:nvPr/>
        </p:nvSpPr>
        <p:spPr>
          <a:xfrm>
            <a:off x="1394273" y="610342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C3455E6-5102-083F-9B42-6A47BD1CE68A}"/>
              </a:ext>
            </a:extLst>
          </p:cNvPr>
          <p:cNvSpPr/>
          <p:nvPr/>
        </p:nvSpPr>
        <p:spPr>
          <a:xfrm>
            <a:off x="1394273" y="656803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Basic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C1418016-305A-0385-8C26-9F9C5D6C4275}"/>
              </a:ext>
            </a:extLst>
          </p:cNvPr>
          <p:cNvSpPr/>
          <p:nvPr/>
        </p:nvSpPr>
        <p:spPr>
          <a:xfrm>
            <a:off x="3631181" y="5204098"/>
            <a:ext cx="2133599" cy="858346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6C2C13D8-09A5-F30A-4863-D0FD925C93DC}"/>
              </a:ext>
            </a:extLst>
          </p:cNvPr>
          <p:cNvSpPr/>
          <p:nvPr/>
        </p:nvSpPr>
        <p:spPr>
          <a:xfrm>
            <a:off x="3631181" y="6107185"/>
            <a:ext cx="2133599" cy="884506"/>
          </a:xfrm>
          <a:prstGeom prst="roundRect">
            <a:avLst>
              <a:gd name="adj" fmla="val 4564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9288BD58-01DF-FEF6-C6F4-9022FD75FC7A}"/>
              </a:ext>
            </a:extLst>
          </p:cNvPr>
          <p:cNvSpPr/>
          <p:nvPr/>
        </p:nvSpPr>
        <p:spPr>
          <a:xfrm>
            <a:off x="5833206" y="60959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B43D07E1-5A56-34FF-D791-7B1F1ABBBC77}"/>
              </a:ext>
            </a:extLst>
          </p:cNvPr>
          <p:cNvSpPr/>
          <p:nvPr/>
        </p:nvSpPr>
        <p:spPr>
          <a:xfrm>
            <a:off x="5833206" y="65531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310E0FB6-7E38-5F8E-9765-9AB1E9E8052F}"/>
              </a:ext>
            </a:extLst>
          </p:cNvPr>
          <p:cNvSpPr/>
          <p:nvPr/>
        </p:nvSpPr>
        <p:spPr>
          <a:xfrm>
            <a:off x="6824448" y="3124188"/>
            <a:ext cx="527348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Intermediate</a:t>
            </a:r>
            <a:endParaRPr lang="es-ES_tradnl" noProof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789D465-54AA-6FAA-C843-8AD5BE4D5056}"/>
              </a:ext>
            </a:extLst>
          </p:cNvPr>
          <p:cNvSpPr/>
          <p:nvPr/>
        </p:nvSpPr>
        <p:spPr>
          <a:xfrm>
            <a:off x="6824448" y="3696848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8491CB4-D70A-D50B-96DF-1D8DBD88BD25}"/>
              </a:ext>
            </a:extLst>
          </p:cNvPr>
          <p:cNvSpPr/>
          <p:nvPr/>
        </p:nvSpPr>
        <p:spPr>
          <a:xfrm>
            <a:off x="9061356" y="3696848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36FA48A-C4A1-D655-6272-1C7E75D79647}"/>
              </a:ext>
            </a:extLst>
          </p:cNvPr>
          <p:cNvSpPr/>
          <p:nvPr/>
        </p:nvSpPr>
        <p:spPr>
          <a:xfrm>
            <a:off x="11263381" y="3696848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5B463A4-5505-A687-CFF5-8E8AEA26B68E}"/>
              </a:ext>
            </a:extLst>
          </p:cNvPr>
          <p:cNvSpPr/>
          <p:nvPr/>
        </p:nvSpPr>
        <p:spPr>
          <a:xfrm>
            <a:off x="6824448" y="423696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FFD0ACE2-C580-D267-04E1-CEE628796363}"/>
              </a:ext>
            </a:extLst>
          </p:cNvPr>
          <p:cNvSpPr/>
          <p:nvPr/>
        </p:nvSpPr>
        <p:spPr>
          <a:xfrm>
            <a:off x="9061356" y="4236962"/>
            <a:ext cx="2133599" cy="911081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8681D30-2AFD-9B18-3B96-922FFA35C808}"/>
              </a:ext>
            </a:extLst>
          </p:cNvPr>
          <p:cNvSpPr/>
          <p:nvPr/>
        </p:nvSpPr>
        <p:spPr>
          <a:xfrm>
            <a:off x="11263381" y="4236962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0226070-AC1E-B156-1ADC-736AC912148F}"/>
              </a:ext>
            </a:extLst>
          </p:cNvPr>
          <p:cNvSpPr/>
          <p:nvPr/>
        </p:nvSpPr>
        <p:spPr>
          <a:xfrm>
            <a:off x="6824448" y="472438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7BA7E70B-952A-0698-0B57-71672BE2D42C}"/>
              </a:ext>
            </a:extLst>
          </p:cNvPr>
          <p:cNvSpPr/>
          <p:nvPr/>
        </p:nvSpPr>
        <p:spPr>
          <a:xfrm>
            <a:off x="11263381" y="47243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C67120DD-0FEA-D0D7-9D4D-BDB64515862A}"/>
              </a:ext>
            </a:extLst>
          </p:cNvPr>
          <p:cNvSpPr/>
          <p:nvPr/>
        </p:nvSpPr>
        <p:spPr>
          <a:xfrm>
            <a:off x="6824448" y="518158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86CBD9B-218C-55BB-7DFE-8E48C2851307}"/>
              </a:ext>
            </a:extLst>
          </p:cNvPr>
          <p:cNvSpPr/>
          <p:nvPr/>
        </p:nvSpPr>
        <p:spPr>
          <a:xfrm>
            <a:off x="11263381" y="51815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CA8D689A-A0D5-24AA-B386-E2BF9114752A}"/>
              </a:ext>
            </a:extLst>
          </p:cNvPr>
          <p:cNvSpPr/>
          <p:nvPr/>
        </p:nvSpPr>
        <p:spPr>
          <a:xfrm>
            <a:off x="6824448" y="563878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B21745BA-8165-2C59-49F2-26B183C6B652}"/>
              </a:ext>
            </a:extLst>
          </p:cNvPr>
          <p:cNvSpPr/>
          <p:nvPr/>
        </p:nvSpPr>
        <p:spPr>
          <a:xfrm>
            <a:off x="11263381" y="56387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7-8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13B0BD8E-61C2-BAB6-9F07-4914A6FC1900}"/>
              </a:ext>
            </a:extLst>
          </p:cNvPr>
          <p:cNvSpPr/>
          <p:nvPr/>
        </p:nvSpPr>
        <p:spPr>
          <a:xfrm>
            <a:off x="6824448" y="610342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22A7EB7D-0545-5617-C1E5-EF8F8AFAE950}"/>
              </a:ext>
            </a:extLst>
          </p:cNvPr>
          <p:cNvSpPr/>
          <p:nvPr/>
        </p:nvSpPr>
        <p:spPr>
          <a:xfrm>
            <a:off x="6824448" y="656803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Intermediate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FB4C0C4-2837-9256-D76E-C2D96C19B178}"/>
              </a:ext>
            </a:extLst>
          </p:cNvPr>
          <p:cNvSpPr/>
          <p:nvPr/>
        </p:nvSpPr>
        <p:spPr>
          <a:xfrm>
            <a:off x="9061356" y="5181588"/>
            <a:ext cx="2133599" cy="911081"/>
          </a:xfrm>
          <a:prstGeom prst="roundRect">
            <a:avLst>
              <a:gd name="adj" fmla="val 4201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F5A9C7CE-3FC1-B4EF-F92D-60D4DBAAE1B4}"/>
              </a:ext>
            </a:extLst>
          </p:cNvPr>
          <p:cNvSpPr/>
          <p:nvPr/>
        </p:nvSpPr>
        <p:spPr>
          <a:xfrm>
            <a:off x="9061356" y="6103421"/>
            <a:ext cx="2133599" cy="899820"/>
          </a:xfrm>
          <a:prstGeom prst="roundRect">
            <a:avLst>
              <a:gd name="adj" fmla="val 4564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Standout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5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A415559-1D8E-6DDA-7030-71CE7F9580C6}"/>
              </a:ext>
            </a:extLst>
          </p:cNvPr>
          <p:cNvSpPr/>
          <p:nvPr/>
        </p:nvSpPr>
        <p:spPr>
          <a:xfrm>
            <a:off x="11263381" y="60959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02D76D30-D294-EA6B-4558-EBC0AEE0ECB4}"/>
              </a:ext>
            </a:extLst>
          </p:cNvPr>
          <p:cNvSpPr/>
          <p:nvPr/>
        </p:nvSpPr>
        <p:spPr>
          <a:xfrm>
            <a:off x="11263381" y="65531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329980ED-7CC0-6787-4E6C-F5548A156712}"/>
              </a:ext>
            </a:extLst>
          </p:cNvPr>
          <p:cNvSpPr/>
          <p:nvPr/>
        </p:nvSpPr>
        <p:spPr>
          <a:xfrm>
            <a:off x="12255561" y="3124188"/>
            <a:ext cx="527348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Advanced</a:t>
            </a:r>
            <a:endParaRPr lang="es-ES_tradnl" sz="2800" b="1" noProof="0">
              <a:latin typeface="Poppins Bold"/>
              <a:cs typeface="Poppins Bold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049B2DE4-971B-B56D-A396-1C0E1C2DD0D2}"/>
              </a:ext>
            </a:extLst>
          </p:cNvPr>
          <p:cNvSpPr/>
          <p:nvPr/>
        </p:nvSpPr>
        <p:spPr>
          <a:xfrm>
            <a:off x="12255561" y="3696848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E9337E63-0B43-2591-9456-D00398432B63}"/>
              </a:ext>
            </a:extLst>
          </p:cNvPr>
          <p:cNvSpPr/>
          <p:nvPr/>
        </p:nvSpPr>
        <p:spPr>
          <a:xfrm>
            <a:off x="14492469" y="3696848"/>
            <a:ext cx="213359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C9548330-4DDB-BD69-98A4-011E855DEFD1}"/>
              </a:ext>
            </a:extLst>
          </p:cNvPr>
          <p:cNvSpPr/>
          <p:nvPr/>
        </p:nvSpPr>
        <p:spPr>
          <a:xfrm>
            <a:off x="16694494" y="3696848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762DB834-16B8-0485-8950-801C30C6467E}"/>
              </a:ext>
            </a:extLst>
          </p:cNvPr>
          <p:cNvSpPr/>
          <p:nvPr/>
        </p:nvSpPr>
        <p:spPr>
          <a:xfrm>
            <a:off x="12255561" y="4236962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D8106F93-4400-E3D2-8724-3EC0FC1734C1}"/>
              </a:ext>
            </a:extLst>
          </p:cNvPr>
          <p:cNvSpPr/>
          <p:nvPr/>
        </p:nvSpPr>
        <p:spPr>
          <a:xfrm>
            <a:off x="14492469" y="4236962"/>
            <a:ext cx="2133599" cy="1364886"/>
          </a:xfrm>
          <a:prstGeom prst="roundRect">
            <a:avLst>
              <a:gd name="adj" fmla="val 4238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Evolve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52C38907-1EEC-95DD-F8DC-4A34845CA276}"/>
              </a:ext>
            </a:extLst>
          </p:cNvPr>
          <p:cNvSpPr/>
          <p:nvPr/>
        </p:nvSpPr>
        <p:spPr>
          <a:xfrm>
            <a:off x="16694494" y="4236962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0A9A406-B721-B81A-714A-79184F13F2D3}"/>
              </a:ext>
            </a:extLst>
          </p:cNvPr>
          <p:cNvSpPr/>
          <p:nvPr/>
        </p:nvSpPr>
        <p:spPr>
          <a:xfrm>
            <a:off x="12255561" y="472438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86E10489-92A5-52D4-8191-DE012AC23B0F}"/>
              </a:ext>
            </a:extLst>
          </p:cNvPr>
          <p:cNvSpPr/>
          <p:nvPr/>
        </p:nvSpPr>
        <p:spPr>
          <a:xfrm>
            <a:off x="16694494" y="47243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3-4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33E233EB-F45F-CE6C-5862-7347ECDFFF26}"/>
              </a:ext>
            </a:extLst>
          </p:cNvPr>
          <p:cNvSpPr/>
          <p:nvPr/>
        </p:nvSpPr>
        <p:spPr>
          <a:xfrm>
            <a:off x="12255561" y="5181587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Advanced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3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1893D3AD-D5FF-FB52-B13C-77E740B3DF85}"/>
              </a:ext>
            </a:extLst>
          </p:cNvPr>
          <p:cNvSpPr/>
          <p:nvPr/>
        </p:nvSpPr>
        <p:spPr>
          <a:xfrm>
            <a:off x="16694494" y="5181587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5-6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7BF92755-5B3B-8565-3904-3C8E440F5231}"/>
              </a:ext>
            </a:extLst>
          </p:cNvPr>
          <p:cNvSpPr/>
          <p:nvPr/>
        </p:nvSpPr>
        <p:spPr>
          <a:xfrm>
            <a:off x="1394273" y="7098277"/>
            <a:ext cx="5273482" cy="4079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Idiomas SENATI A2</a:t>
            </a:r>
            <a:endParaRPr lang="es-ES_tradnl" noProof="0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13DAAF35-118B-9D40-887F-8537E3DC7ECD}"/>
              </a:ext>
            </a:extLst>
          </p:cNvPr>
          <p:cNvSpPr/>
          <p:nvPr/>
        </p:nvSpPr>
        <p:spPr>
          <a:xfrm>
            <a:off x="6824448" y="7098277"/>
            <a:ext cx="5273482" cy="4079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Idiomas SENATI B2</a:t>
            </a:r>
            <a:endParaRPr lang="es-ES_tradnl" noProof="0"/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163EAAD6-E972-46FE-8E5E-79EAC360630E}"/>
              </a:ext>
            </a:extLst>
          </p:cNvPr>
          <p:cNvSpPr/>
          <p:nvPr/>
        </p:nvSpPr>
        <p:spPr>
          <a:xfrm>
            <a:off x="12255561" y="5690794"/>
            <a:ext cx="5273482" cy="4594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Idiomas SENATI C1</a:t>
            </a:r>
            <a:endParaRPr lang="es-ES_tradnl" noProof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30167F5C-266D-1EFD-7164-2058CB3095A2}"/>
              </a:ext>
            </a:extLst>
          </p:cNvPr>
          <p:cNvSpPr/>
          <p:nvPr/>
        </p:nvSpPr>
        <p:spPr>
          <a:xfrm>
            <a:off x="6824448" y="7600151"/>
            <a:ext cx="5273482" cy="407995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EnglishScore</a:t>
            </a:r>
            <a:r>
              <a:rPr lang="es-ES_tradnl" sz="2800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- </a:t>
            </a:r>
            <a:r>
              <a:rPr lang="es-ES_tradnl" sz="2800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CoreSkills</a:t>
            </a:r>
            <a:endParaRPr lang="es-ES_tradnl" noProof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9A284A6-8691-61AC-41E2-70C471139C57}"/>
              </a:ext>
            </a:extLst>
          </p:cNvPr>
          <p:cNvSpPr txBox="1"/>
          <p:nvPr/>
        </p:nvSpPr>
        <p:spPr>
          <a:xfrm>
            <a:off x="3796260" y="617391"/>
            <a:ext cx="10963868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Inglés – Intensivo</a:t>
            </a:r>
          </a:p>
          <a:p>
            <a:pPr algn="ctr">
              <a:lnSpc>
                <a:spcPts val="5717"/>
              </a:lnSpc>
            </a:pP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48 </a:t>
            </a:r>
            <a:r>
              <a:rPr lang="es-ES_tradnl" sz="4400" b="1" noProof="0" err="1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hrs</a:t>
            </a: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/ciclo</a:t>
            </a: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2FD645E3-E966-0B92-4B77-DB1A9CC876EF}"/>
              </a:ext>
            </a:extLst>
          </p:cNvPr>
          <p:cNvSpPr/>
          <p:nvPr/>
        </p:nvSpPr>
        <p:spPr>
          <a:xfrm>
            <a:off x="-4917875" y="-3243435"/>
            <a:ext cx="9282419" cy="486301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C229765-18F2-3B3F-27A8-495DAF736CFD}"/>
              </a:ext>
            </a:extLst>
          </p:cNvPr>
          <p:cNvSpPr txBox="1"/>
          <p:nvPr/>
        </p:nvSpPr>
        <p:spPr>
          <a:xfrm>
            <a:off x="397046" y="-8940"/>
            <a:ext cx="3124200" cy="146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Desde</a:t>
            </a:r>
          </a:p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Enero 2026</a:t>
            </a:r>
          </a:p>
        </p:txBody>
      </p:sp>
    </p:spTree>
    <p:extLst>
      <p:ext uri="{BB962C8B-B14F-4D97-AF65-F5344CB8AC3E}">
        <p14:creationId xmlns:p14="http://schemas.microsoft.com/office/powerpoint/2010/main" val="169528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CA0EC-CC4F-576F-B7FB-E1183A4D5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22024D84-09F6-B7CA-51CE-4655C4DC8728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CA674E3-37F5-ADA7-01EB-50062126D723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6A52173D-3530-B15B-1986-8F26B269FC5F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E28A356-C540-0942-D6A2-EAF09FC712B4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EF7F904-7F33-4569-3C05-4EE2A63FBE3B}"/>
              </a:ext>
            </a:extLst>
          </p:cNvPr>
          <p:cNvSpPr/>
          <p:nvPr/>
        </p:nvSpPr>
        <p:spPr>
          <a:xfrm>
            <a:off x="2133600" y="2576040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</a:t>
            </a:r>
            <a:endParaRPr lang="es-ES_tradnl" noProof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672BED-7D09-E6C7-AC40-FA8BE9D1AEA3}"/>
              </a:ext>
            </a:extLst>
          </p:cNvPr>
          <p:cNvSpPr/>
          <p:nvPr/>
        </p:nvSpPr>
        <p:spPr>
          <a:xfrm>
            <a:off x="2132662" y="3108020"/>
            <a:ext cx="2133599" cy="1888087"/>
          </a:xfrm>
          <a:prstGeom prst="roundRect">
            <a:avLst>
              <a:gd name="adj" fmla="val 5023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Inglés Estándar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14A403E-4D5A-36B0-3FAF-4D2265D877B1}"/>
              </a:ext>
            </a:extLst>
          </p:cNvPr>
          <p:cNvSpPr/>
          <p:nvPr/>
        </p:nvSpPr>
        <p:spPr>
          <a:xfrm>
            <a:off x="6572533" y="3124650"/>
            <a:ext cx="1121990" cy="880653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Pre.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1962F4B-17E6-1D1F-E1F7-8F431426A888}"/>
              </a:ext>
            </a:extLst>
          </p:cNvPr>
          <p:cNvSpPr/>
          <p:nvPr/>
        </p:nvSpPr>
        <p:spPr>
          <a:xfrm>
            <a:off x="4370508" y="312465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BBE4D97-C5CD-EC51-DE53-048C782EE119}"/>
              </a:ext>
            </a:extLst>
          </p:cNvPr>
          <p:cNvSpPr/>
          <p:nvPr/>
        </p:nvSpPr>
        <p:spPr>
          <a:xfrm>
            <a:off x="7762949" y="312250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S/216.00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359D7C6B-2F2E-EFAD-8C82-00798B8B394A}"/>
              </a:ext>
            </a:extLst>
          </p:cNvPr>
          <p:cNvSpPr txBox="1"/>
          <p:nvPr/>
        </p:nvSpPr>
        <p:spPr>
          <a:xfrm>
            <a:off x="3796260" y="617391"/>
            <a:ext cx="10963868" cy="751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Tarifas Inglés Adultos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159919-D693-0F63-C398-6C673BCEA992}"/>
              </a:ext>
            </a:extLst>
          </p:cNvPr>
          <p:cNvSpPr/>
          <p:nvPr/>
        </p:nvSpPr>
        <p:spPr>
          <a:xfrm>
            <a:off x="4376738" y="2576040"/>
            <a:ext cx="2133599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Direc</a:t>
            </a:r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 Z.</a:t>
            </a:r>
            <a:endParaRPr lang="es-ES_tradnl" noProof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9AEA51-4B6E-6571-2BAC-E1000D580FAA}"/>
              </a:ext>
            </a:extLst>
          </p:cNvPr>
          <p:cNvSpPr/>
          <p:nvPr/>
        </p:nvSpPr>
        <p:spPr>
          <a:xfrm>
            <a:off x="6577013" y="2576040"/>
            <a:ext cx="1121990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Mod.</a:t>
            </a:r>
            <a:endParaRPr lang="es-ES_tradnl" noProof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91A7-3623-EFFD-E38E-265186D7706E}"/>
              </a:ext>
            </a:extLst>
          </p:cNvPr>
          <p:cNvSpPr/>
          <p:nvPr/>
        </p:nvSpPr>
        <p:spPr>
          <a:xfrm>
            <a:off x="7765679" y="2576040"/>
            <a:ext cx="1720402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Tarifa</a:t>
            </a:r>
            <a:endParaRPr lang="es-ES_tradnl" noProof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0B9972B-C427-72E5-8F79-06C1BDCDFAE5}"/>
              </a:ext>
            </a:extLst>
          </p:cNvPr>
          <p:cNvSpPr/>
          <p:nvPr/>
        </p:nvSpPr>
        <p:spPr>
          <a:xfrm>
            <a:off x="9594479" y="2576040"/>
            <a:ext cx="290639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D. Aportantes</a:t>
            </a:r>
            <a:endParaRPr lang="es-ES_tradnl" noProof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453F06-ECE2-636D-8114-06AC672F56B4}"/>
              </a:ext>
            </a:extLst>
          </p:cNvPr>
          <p:cNvSpPr/>
          <p:nvPr/>
        </p:nvSpPr>
        <p:spPr>
          <a:xfrm>
            <a:off x="12609270" y="2580843"/>
            <a:ext cx="2917183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D. </a:t>
            </a:r>
            <a:r>
              <a:rPr lang="es-ES_tradnl" sz="2800" b="1" noProof="0" err="1">
                <a:solidFill>
                  <a:srgbClr val="FFFFFF"/>
                </a:solidFill>
                <a:latin typeface="Poppins Bold"/>
                <a:cs typeface="Poppins Bold"/>
                <a:sym typeface="Poppins Bold"/>
              </a:rPr>
              <a:t>Senatinos</a:t>
            </a:r>
            <a:endParaRPr lang="es-ES_tradnl" noProof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D224DC-0D13-F6A9-EEC2-B3D506C6492E}"/>
              </a:ext>
            </a:extLst>
          </p:cNvPr>
          <p:cNvSpPr/>
          <p:nvPr/>
        </p:nvSpPr>
        <p:spPr>
          <a:xfrm>
            <a:off x="4370508" y="359709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48E9FE-673C-B72F-D0A2-401E1280243E}"/>
              </a:ext>
            </a:extLst>
          </p:cNvPr>
          <p:cNvSpPr/>
          <p:nvPr/>
        </p:nvSpPr>
        <p:spPr>
          <a:xfrm>
            <a:off x="6572533" y="4069073"/>
            <a:ext cx="1121990" cy="927034"/>
          </a:xfrm>
          <a:prstGeom prst="roundRect">
            <a:avLst>
              <a:gd name="adj" fmla="val 1173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Rem.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99A455-1AE4-446F-0F0E-C1AB6E3085AD}"/>
              </a:ext>
            </a:extLst>
          </p:cNvPr>
          <p:cNvSpPr/>
          <p:nvPr/>
        </p:nvSpPr>
        <p:spPr>
          <a:xfrm>
            <a:off x="4370508" y="410001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E5A65-34B9-9D92-A5B1-5010D3703664}"/>
              </a:ext>
            </a:extLst>
          </p:cNvPr>
          <p:cNvSpPr/>
          <p:nvPr/>
        </p:nvSpPr>
        <p:spPr>
          <a:xfrm>
            <a:off x="4370508" y="4572451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2AF9FD9-FA0B-B0FC-48AF-96855FA3D4D6}"/>
              </a:ext>
            </a:extLst>
          </p:cNvPr>
          <p:cNvSpPr/>
          <p:nvPr/>
        </p:nvSpPr>
        <p:spPr>
          <a:xfrm>
            <a:off x="7762949" y="359494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S/186.00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DF4653-0067-10DB-9007-BC46BFF24DBE}"/>
              </a:ext>
            </a:extLst>
          </p:cNvPr>
          <p:cNvSpPr/>
          <p:nvPr/>
        </p:nvSpPr>
        <p:spPr>
          <a:xfrm>
            <a:off x="7762949" y="408262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S/186.00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FC1D89-BBE2-69FF-798F-AF7B9D3F219F}"/>
              </a:ext>
            </a:extLst>
          </p:cNvPr>
          <p:cNvSpPr/>
          <p:nvPr/>
        </p:nvSpPr>
        <p:spPr>
          <a:xfrm>
            <a:off x="7762949" y="455506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S/168.00</a:t>
            </a:r>
            <a:endParaRPr lang="es-ES_tradnl" sz="2400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BE685D8-1476-F432-66DF-99C3E88B46A5}"/>
              </a:ext>
            </a:extLst>
          </p:cNvPr>
          <p:cNvSpPr/>
          <p:nvPr/>
        </p:nvSpPr>
        <p:spPr>
          <a:xfrm>
            <a:off x="9594480" y="3122505"/>
            <a:ext cx="1066800" cy="1845371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10%</a:t>
            </a:r>
            <a:endParaRPr lang="es-ES_tradnl" noProof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8DEB31E-196C-2ED4-E7EC-A782A15F9385}"/>
              </a:ext>
            </a:extLst>
          </p:cNvPr>
          <p:cNvSpPr/>
          <p:nvPr/>
        </p:nvSpPr>
        <p:spPr>
          <a:xfrm>
            <a:off x="10780469" y="312250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S/194.40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3AECDEA-E717-CEE5-A72B-E7894FDA34CB}"/>
              </a:ext>
            </a:extLst>
          </p:cNvPr>
          <p:cNvSpPr/>
          <p:nvPr/>
        </p:nvSpPr>
        <p:spPr>
          <a:xfrm>
            <a:off x="10780469" y="359494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S/167.40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D3B92D3-2115-FCBA-0026-BEC65CA47DA2}"/>
              </a:ext>
            </a:extLst>
          </p:cNvPr>
          <p:cNvSpPr/>
          <p:nvPr/>
        </p:nvSpPr>
        <p:spPr>
          <a:xfrm>
            <a:off x="10780469" y="408262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S/167.40</a:t>
            </a:r>
            <a:endParaRPr lang="es-ES_tradnl" noProof="0">
              <a:solidFill>
                <a:schemeClr val="tx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22C675A-BEB8-2203-2B79-8A1D98ECA3AC}"/>
              </a:ext>
            </a:extLst>
          </p:cNvPr>
          <p:cNvSpPr/>
          <p:nvPr/>
        </p:nvSpPr>
        <p:spPr>
          <a:xfrm>
            <a:off x="10780469" y="455506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S/151.20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7F2CD6C-15AF-E768-DD76-98C0C8A2DD12}"/>
              </a:ext>
            </a:extLst>
          </p:cNvPr>
          <p:cNvSpPr/>
          <p:nvPr/>
        </p:nvSpPr>
        <p:spPr>
          <a:xfrm>
            <a:off x="12620061" y="3122505"/>
            <a:ext cx="1066800" cy="1835765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  <a:endParaRPr lang="es-ES_tradnl" noProof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315AB99-F365-3263-0EC9-4D2A4F498C26}"/>
              </a:ext>
            </a:extLst>
          </p:cNvPr>
          <p:cNvSpPr/>
          <p:nvPr/>
        </p:nvSpPr>
        <p:spPr>
          <a:xfrm>
            <a:off x="13806050" y="312250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S/172.80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E9035A4-FC24-78A3-80D1-DE037215F2C5}"/>
              </a:ext>
            </a:extLst>
          </p:cNvPr>
          <p:cNvSpPr/>
          <p:nvPr/>
        </p:nvSpPr>
        <p:spPr>
          <a:xfrm>
            <a:off x="13806050" y="359494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S/148.80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7C372D6-1BDC-7CF4-45CE-E48636AFE09F}"/>
              </a:ext>
            </a:extLst>
          </p:cNvPr>
          <p:cNvSpPr/>
          <p:nvPr/>
        </p:nvSpPr>
        <p:spPr>
          <a:xfrm>
            <a:off x="13806050" y="408262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S/148.80</a:t>
            </a:r>
            <a:endParaRPr lang="es-ES_tradnl" noProof="0">
              <a:solidFill>
                <a:schemeClr val="tx1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FC41119-65DA-66AF-8027-48E3CD8A1943}"/>
              </a:ext>
            </a:extLst>
          </p:cNvPr>
          <p:cNvSpPr/>
          <p:nvPr/>
        </p:nvSpPr>
        <p:spPr>
          <a:xfrm>
            <a:off x="13806050" y="4555065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S/134.40</a:t>
            </a:r>
            <a:endParaRPr lang="es-ES_tradnl" noProof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818463A-A990-95A9-385C-3E0D1DE51479}"/>
              </a:ext>
            </a:extLst>
          </p:cNvPr>
          <p:cNvSpPr/>
          <p:nvPr/>
        </p:nvSpPr>
        <p:spPr>
          <a:xfrm>
            <a:off x="2132662" y="5135603"/>
            <a:ext cx="2133599" cy="1941641"/>
          </a:xfrm>
          <a:prstGeom prst="roundRect">
            <a:avLst>
              <a:gd name="adj" fmla="val 5023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Inglés Intensivo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ACCAE09-E5E5-1D2C-A46D-FFFF95026C23}"/>
              </a:ext>
            </a:extLst>
          </p:cNvPr>
          <p:cNvSpPr/>
          <p:nvPr/>
        </p:nvSpPr>
        <p:spPr>
          <a:xfrm>
            <a:off x="6572533" y="5152233"/>
            <a:ext cx="1121990" cy="880653"/>
          </a:xfrm>
          <a:prstGeom prst="roundRect">
            <a:avLst>
              <a:gd name="adj" fmla="val 974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Pre.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E715A18-520C-8E62-738B-75B75A26B3C9}"/>
              </a:ext>
            </a:extLst>
          </p:cNvPr>
          <p:cNvSpPr/>
          <p:nvPr/>
        </p:nvSpPr>
        <p:spPr>
          <a:xfrm>
            <a:off x="4370508" y="515223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146DD12-D22D-980B-8745-2CD5B0822DD3}"/>
              </a:ext>
            </a:extLst>
          </p:cNvPr>
          <p:cNvSpPr/>
          <p:nvPr/>
        </p:nvSpPr>
        <p:spPr>
          <a:xfrm>
            <a:off x="7762949" y="515008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</a:t>
            </a:r>
            <a:r>
              <a:rPr lang="es-ES_tradnl" sz="240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340.80</a:t>
            </a:r>
            <a:endParaRPr lang="es-ES_tradnl" sz="2400" noProof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7D90576-9EBD-6B1E-6A5E-D1A8025968AF}"/>
              </a:ext>
            </a:extLst>
          </p:cNvPr>
          <p:cNvSpPr/>
          <p:nvPr/>
        </p:nvSpPr>
        <p:spPr>
          <a:xfrm>
            <a:off x="4370508" y="562467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19D3384-7976-17E8-09BB-E1A191A65D9B}"/>
              </a:ext>
            </a:extLst>
          </p:cNvPr>
          <p:cNvSpPr/>
          <p:nvPr/>
        </p:nvSpPr>
        <p:spPr>
          <a:xfrm>
            <a:off x="6572533" y="6096656"/>
            <a:ext cx="1121990" cy="927034"/>
          </a:xfrm>
          <a:prstGeom prst="roundRect">
            <a:avLst>
              <a:gd name="adj" fmla="val 11735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Rem.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3F37652-A4DB-FAB7-31F4-832DB758395A}"/>
              </a:ext>
            </a:extLst>
          </p:cNvPr>
          <p:cNvSpPr/>
          <p:nvPr/>
        </p:nvSpPr>
        <p:spPr>
          <a:xfrm>
            <a:off x="4370508" y="612759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Lima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FA68687-3850-F5C9-C567-4C844C441386}"/>
              </a:ext>
            </a:extLst>
          </p:cNvPr>
          <p:cNvSpPr/>
          <p:nvPr/>
        </p:nvSpPr>
        <p:spPr>
          <a:xfrm>
            <a:off x="4370508" y="6600034"/>
            <a:ext cx="213359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Otras DZ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625FEC6-4CC3-2A52-E684-9787FEA726BD}"/>
              </a:ext>
            </a:extLst>
          </p:cNvPr>
          <p:cNvSpPr/>
          <p:nvPr/>
        </p:nvSpPr>
        <p:spPr>
          <a:xfrm>
            <a:off x="7762949" y="562252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</a:t>
            </a:r>
            <a:r>
              <a:rPr lang="es-ES_tradnl" sz="240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340.80</a:t>
            </a:r>
            <a:endParaRPr lang="es-ES_tradnl" sz="2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96A0253-A849-9929-8805-2B76CD4708CE}"/>
              </a:ext>
            </a:extLst>
          </p:cNvPr>
          <p:cNvSpPr/>
          <p:nvPr/>
        </p:nvSpPr>
        <p:spPr>
          <a:xfrm>
            <a:off x="7762949" y="611020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</a:t>
            </a:r>
            <a:r>
              <a:rPr lang="es-ES_tradnl" sz="240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340.80</a:t>
            </a:r>
            <a:endParaRPr lang="es-ES_tradnl" sz="2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193D555-0031-C1CD-AC7D-5FDCABEF0753}"/>
              </a:ext>
            </a:extLst>
          </p:cNvPr>
          <p:cNvSpPr/>
          <p:nvPr/>
        </p:nvSpPr>
        <p:spPr>
          <a:xfrm>
            <a:off x="7762949" y="658264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</a:t>
            </a:r>
            <a:r>
              <a:rPr lang="es-ES_tradnl" sz="240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340.80</a:t>
            </a:r>
            <a:endParaRPr lang="es-ES_tradnl" sz="2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FCC5B08-E067-46CA-C0F5-F36221AF9804}"/>
              </a:ext>
            </a:extLst>
          </p:cNvPr>
          <p:cNvSpPr/>
          <p:nvPr/>
        </p:nvSpPr>
        <p:spPr>
          <a:xfrm>
            <a:off x="9594480" y="5150088"/>
            <a:ext cx="1066800" cy="1891134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10%</a:t>
            </a:r>
            <a:endParaRPr lang="es-ES_tradnl" noProof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6C08EC6-A942-231E-990E-58ED5526D68E}"/>
              </a:ext>
            </a:extLst>
          </p:cNvPr>
          <p:cNvSpPr/>
          <p:nvPr/>
        </p:nvSpPr>
        <p:spPr>
          <a:xfrm>
            <a:off x="10780469" y="515008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S/306.72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C0F5DE9-061A-D321-802F-F33CF5C5BF19}"/>
              </a:ext>
            </a:extLst>
          </p:cNvPr>
          <p:cNvSpPr/>
          <p:nvPr/>
        </p:nvSpPr>
        <p:spPr>
          <a:xfrm>
            <a:off x="10780469" y="562252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S/306.72</a:t>
            </a:r>
            <a:endParaRPr lang="es-ES_tradnl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30FCA29-765D-4D86-D22B-6FBC3BC20ACB}"/>
              </a:ext>
            </a:extLst>
          </p:cNvPr>
          <p:cNvSpPr/>
          <p:nvPr/>
        </p:nvSpPr>
        <p:spPr>
          <a:xfrm>
            <a:off x="10780469" y="611020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/>
                <a:cs typeface="Arial"/>
              </a:rPr>
              <a:t>S/306.72</a:t>
            </a:r>
            <a:endParaRPr lang="es-ES_tradnl" noProof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434A5A3-4238-3154-B098-DFDCCA07769D}"/>
              </a:ext>
            </a:extLst>
          </p:cNvPr>
          <p:cNvSpPr/>
          <p:nvPr/>
        </p:nvSpPr>
        <p:spPr>
          <a:xfrm>
            <a:off x="10780469" y="658264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S/306.72</a:t>
            </a:r>
            <a:endParaRPr lang="es-ES_tradnl" noProof="0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73CB496-0795-2795-6EB1-BA43078A0454}"/>
              </a:ext>
            </a:extLst>
          </p:cNvPr>
          <p:cNvSpPr/>
          <p:nvPr/>
        </p:nvSpPr>
        <p:spPr>
          <a:xfrm>
            <a:off x="12620061" y="5150088"/>
            <a:ext cx="1066800" cy="1891134"/>
          </a:xfrm>
          <a:prstGeom prst="roundRect">
            <a:avLst>
              <a:gd name="adj" fmla="val 8096"/>
            </a:avLst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  <a:endParaRPr lang="es-ES_tradnl" noProof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1AC7D5D-E629-6991-933B-E114EC9EDCF4}"/>
              </a:ext>
            </a:extLst>
          </p:cNvPr>
          <p:cNvSpPr/>
          <p:nvPr/>
        </p:nvSpPr>
        <p:spPr>
          <a:xfrm>
            <a:off x="13806050" y="515008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</a:t>
            </a:r>
            <a:r>
              <a:rPr lang="es-ES_tradnl" sz="240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272.64</a:t>
            </a:r>
            <a:endParaRPr lang="es-ES_tradnl" sz="2400" noProof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12805AB4-3966-58B8-85AC-C2F871BD16AA}"/>
              </a:ext>
            </a:extLst>
          </p:cNvPr>
          <p:cNvSpPr/>
          <p:nvPr/>
        </p:nvSpPr>
        <p:spPr>
          <a:xfrm>
            <a:off x="13806050" y="562252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 dirty="0">
                <a:solidFill>
                  <a:schemeClr val="tx1"/>
                </a:solidFill>
                <a:latin typeface="Arial"/>
                <a:cs typeface="Arial"/>
              </a:rPr>
              <a:t>S/</a:t>
            </a:r>
            <a:r>
              <a:rPr lang="es-ES_tradnl" sz="2400" dirty="0">
                <a:solidFill>
                  <a:schemeClr val="tx1"/>
                </a:solidFill>
                <a:latin typeface="Arial"/>
                <a:cs typeface="Arial"/>
              </a:rPr>
              <a:t>272.64</a:t>
            </a:r>
            <a:endParaRPr lang="es-ES_tradnl" noProof="0" dirty="0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9E4CAE0-4149-1295-F0FE-28F85353AA49}"/>
              </a:ext>
            </a:extLst>
          </p:cNvPr>
          <p:cNvSpPr/>
          <p:nvPr/>
        </p:nvSpPr>
        <p:spPr>
          <a:xfrm>
            <a:off x="13806050" y="611020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</a:t>
            </a:r>
            <a:r>
              <a:rPr lang="es-ES_tradnl" sz="240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272.64</a:t>
            </a:r>
            <a:endParaRPr lang="es-ES_tradnl" noProof="0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0EBADEF-91E8-C0F9-CAFF-BED128521B0D}"/>
              </a:ext>
            </a:extLst>
          </p:cNvPr>
          <p:cNvSpPr/>
          <p:nvPr/>
        </p:nvSpPr>
        <p:spPr>
          <a:xfrm>
            <a:off x="13806050" y="6582648"/>
            <a:ext cx="1720403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_tradnl" sz="2400" noProof="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S/</a:t>
            </a:r>
            <a:r>
              <a:rPr lang="es-ES_tradnl" sz="2400" dirty="0">
                <a:solidFill>
                  <a:schemeClr val="tx1"/>
                </a:solidFill>
                <a:latin typeface="Arial"/>
                <a:ea typeface="Poppins Bold"/>
                <a:cs typeface="Arial"/>
                <a:sym typeface="Poppins Bold"/>
              </a:rPr>
              <a:t>272.64</a:t>
            </a:r>
            <a:endParaRPr lang="es-ES_tradnl" noProof="0" dirty="0"/>
          </a:p>
        </p:txBody>
      </p:sp>
      <p:sp>
        <p:nvSpPr>
          <p:cNvPr id="68" name="TextBox 19">
            <a:extLst>
              <a:ext uri="{FF2B5EF4-FFF2-40B4-BE49-F238E27FC236}">
                <a16:creationId xmlns:a16="http://schemas.microsoft.com/office/drawing/2014/main" id="{157036CC-381F-9FF4-52E1-FAA304B8033F}"/>
              </a:ext>
            </a:extLst>
          </p:cNvPr>
          <p:cNvSpPr txBox="1"/>
          <p:nvPr/>
        </p:nvSpPr>
        <p:spPr>
          <a:xfrm>
            <a:off x="2132662" y="7812032"/>
            <a:ext cx="7081737" cy="352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Las tarifas no incluyen material didáctico</a:t>
            </a:r>
          </a:p>
        </p:txBody>
      </p:sp>
    </p:spTree>
    <p:extLst>
      <p:ext uri="{BB962C8B-B14F-4D97-AF65-F5344CB8AC3E}">
        <p14:creationId xmlns:p14="http://schemas.microsoft.com/office/powerpoint/2010/main" val="396280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9E5EF9D5-DAD8-1515-2ED7-EAA1687927E2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2395BDC-49A4-0A6E-F6EF-F7F7CEDFC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068091"/>
              </p:ext>
            </p:extLst>
          </p:nvPr>
        </p:nvGraphicFramePr>
        <p:xfrm>
          <a:off x="4075053" y="3168424"/>
          <a:ext cx="10551188" cy="4267200"/>
        </p:xfrm>
        <a:graphic>
          <a:graphicData uri="http://schemas.openxmlformats.org/drawingml/2006/table">
            <a:tbl>
              <a:tblPr bandRow="1">
                <a:tableStyleId>{69012ECD-51FC-41F1-AA8D-1B2483CD663E}</a:tableStyleId>
              </a:tblPr>
              <a:tblGrid>
                <a:gridCol w="4481538">
                  <a:extLst>
                    <a:ext uri="{9D8B030D-6E8A-4147-A177-3AD203B41FA5}">
                      <a16:colId xmlns:a16="http://schemas.microsoft.com/office/drawing/2014/main" val="63788035"/>
                    </a:ext>
                  </a:extLst>
                </a:gridCol>
                <a:gridCol w="2089434">
                  <a:extLst>
                    <a:ext uri="{9D8B030D-6E8A-4147-A177-3AD203B41FA5}">
                      <a16:colId xmlns:a16="http://schemas.microsoft.com/office/drawing/2014/main" val="1142725166"/>
                    </a:ext>
                  </a:extLst>
                </a:gridCol>
                <a:gridCol w="2031393">
                  <a:extLst>
                    <a:ext uri="{9D8B030D-6E8A-4147-A177-3AD203B41FA5}">
                      <a16:colId xmlns:a16="http://schemas.microsoft.com/office/drawing/2014/main" val="2559504232"/>
                    </a:ext>
                  </a:extLst>
                </a:gridCol>
                <a:gridCol w="1948823">
                  <a:extLst>
                    <a:ext uri="{9D8B030D-6E8A-4147-A177-3AD203B41FA5}">
                      <a16:colId xmlns:a16="http://schemas.microsoft.com/office/drawing/2014/main" val="33525916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Producto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Nivel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Formato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b="1" dirty="0">
                          <a:effectLst/>
                        </a:rPr>
                        <a:t>Precio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57929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OUT (AE) BASIC SB + 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 err="1"/>
                        <a:t>Standout</a:t>
                      </a:r>
                      <a:r>
                        <a:rPr lang="es-ES" sz="2000" dirty="0"/>
                        <a:t> Basic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86.5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89797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OUT (AE) 1  SB + 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 err="1"/>
                        <a:t>Standout</a:t>
                      </a:r>
                      <a:r>
                        <a:rPr lang="es-ES" sz="2000" dirty="0"/>
                        <a:t>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86.5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07814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OUT (AE) 2 SB + 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 err="1"/>
                        <a:t>Standout</a:t>
                      </a:r>
                      <a:r>
                        <a:rPr lang="es-ES" sz="2000" dirty="0"/>
                        <a:t>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86.5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6495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OUT (AE) 3 SB + 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 err="1"/>
                        <a:t>Standout</a:t>
                      </a:r>
                      <a:r>
                        <a:rPr lang="es-ES" sz="2000" dirty="0"/>
                        <a:t>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86.5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7515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OUT (AE) 4 SB + 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 err="1"/>
                        <a:t>Standout</a:t>
                      </a:r>
                      <a:r>
                        <a:rPr lang="es-ES" sz="2000" dirty="0"/>
                        <a:t>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86.5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2258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OUT (AE) 5 SB + SPARK STICKER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 err="1"/>
                        <a:t>Standout</a:t>
                      </a:r>
                      <a:r>
                        <a:rPr lang="es-ES" sz="2000" dirty="0"/>
                        <a:t> 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IMPRESO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86.5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2646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</a:t>
                      </a:r>
                      <a:r>
                        <a:rPr lang="es-ES" sz="2000" dirty="0" err="1">
                          <a:effectLst/>
                        </a:rPr>
                        <a:t>Out</a:t>
                      </a:r>
                      <a:r>
                        <a:rPr lang="es-ES" sz="2000" dirty="0">
                          <a:effectLst/>
                        </a:rPr>
                        <a:t> (AE) Basic </a:t>
                      </a:r>
                      <a:r>
                        <a:rPr lang="es-ES" sz="2000" dirty="0" err="1">
                          <a:effectLst/>
                        </a:rPr>
                        <a:t>Spark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Epin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 err="1"/>
                        <a:t>Standout</a:t>
                      </a:r>
                      <a:r>
                        <a:rPr lang="es-ES" sz="2000" dirty="0"/>
                        <a:t> Basic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53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108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</a:t>
                      </a:r>
                      <a:r>
                        <a:rPr lang="es-ES" sz="2000" dirty="0" err="1">
                          <a:effectLst/>
                        </a:rPr>
                        <a:t>Out</a:t>
                      </a:r>
                      <a:r>
                        <a:rPr lang="es-ES" sz="2000" dirty="0">
                          <a:effectLst/>
                        </a:rPr>
                        <a:t> (AE) </a:t>
                      </a:r>
                      <a:r>
                        <a:rPr lang="es-ES" sz="2000" dirty="0" err="1">
                          <a:effectLst/>
                        </a:rPr>
                        <a:t>Spark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Epin</a:t>
                      </a:r>
                      <a:r>
                        <a:rPr lang="es-ES" sz="2000" dirty="0">
                          <a:effectLst/>
                        </a:rPr>
                        <a:t>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 err="1"/>
                        <a:t>Standout</a:t>
                      </a:r>
                      <a:r>
                        <a:rPr lang="es-ES" sz="2000" dirty="0"/>
                        <a:t>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53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4936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</a:t>
                      </a:r>
                      <a:r>
                        <a:rPr lang="es-ES" sz="2000" dirty="0" err="1">
                          <a:effectLst/>
                        </a:rPr>
                        <a:t>Out</a:t>
                      </a:r>
                      <a:r>
                        <a:rPr lang="es-ES" sz="2000" dirty="0">
                          <a:effectLst/>
                        </a:rPr>
                        <a:t> (AE) </a:t>
                      </a:r>
                      <a:r>
                        <a:rPr lang="es-ES" sz="2000" dirty="0" err="1">
                          <a:effectLst/>
                        </a:rPr>
                        <a:t>Spark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dirty="0" err="1">
                          <a:effectLst/>
                        </a:rPr>
                        <a:t>Epin</a:t>
                      </a:r>
                      <a:r>
                        <a:rPr lang="es-ES" sz="2000" dirty="0">
                          <a:effectLst/>
                        </a:rPr>
                        <a:t>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 err="1"/>
                        <a:t>Standout</a:t>
                      </a:r>
                      <a:r>
                        <a:rPr lang="es-ES" sz="2000" dirty="0"/>
                        <a:t>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53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5450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</a:t>
                      </a:r>
                      <a:r>
                        <a:rPr lang="es-ES" sz="2000" err="1">
                          <a:effectLst/>
                        </a:rPr>
                        <a:t>Out</a:t>
                      </a:r>
                      <a:r>
                        <a:rPr lang="es-ES" sz="2000" dirty="0">
                          <a:effectLst/>
                        </a:rPr>
                        <a:t> (AE) </a:t>
                      </a:r>
                      <a:r>
                        <a:rPr lang="es-ES" sz="2000" err="1">
                          <a:effectLst/>
                        </a:rPr>
                        <a:t>Spark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err="1">
                          <a:effectLst/>
                        </a:rPr>
                        <a:t>Epin</a:t>
                      </a:r>
                      <a:r>
                        <a:rPr lang="es-ES" sz="2000" dirty="0">
                          <a:effectLst/>
                        </a:rPr>
                        <a:t>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err="1"/>
                        <a:t>Standout</a:t>
                      </a:r>
                      <a:r>
                        <a:rPr lang="es-ES" sz="2000" dirty="0"/>
                        <a:t> 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53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4478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</a:t>
                      </a:r>
                      <a:r>
                        <a:rPr lang="es-ES" sz="2000" err="1">
                          <a:effectLst/>
                        </a:rPr>
                        <a:t>Out</a:t>
                      </a:r>
                      <a:r>
                        <a:rPr lang="es-ES" sz="2000" dirty="0">
                          <a:effectLst/>
                        </a:rPr>
                        <a:t> (AE) </a:t>
                      </a:r>
                      <a:r>
                        <a:rPr lang="es-ES" sz="2000" err="1">
                          <a:effectLst/>
                        </a:rPr>
                        <a:t>Spark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err="1">
                          <a:effectLst/>
                        </a:rPr>
                        <a:t>Epin</a:t>
                      </a:r>
                      <a:r>
                        <a:rPr lang="es-ES" sz="2000" dirty="0">
                          <a:effectLst/>
                        </a:rPr>
                        <a:t>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err="1"/>
                        <a:t>Standout</a:t>
                      </a:r>
                      <a:r>
                        <a:rPr lang="es-ES" sz="2000" dirty="0"/>
                        <a:t> 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53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6796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Stand </a:t>
                      </a:r>
                      <a:r>
                        <a:rPr lang="es-ES" sz="2000" err="1">
                          <a:effectLst/>
                        </a:rPr>
                        <a:t>Out</a:t>
                      </a:r>
                      <a:r>
                        <a:rPr lang="es-ES" sz="2000" dirty="0">
                          <a:effectLst/>
                        </a:rPr>
                        <a:t> (AE) </a:t>
                      </a:r>
                      <a:r>
                        <a:rPr lang="es-ES" sz="2000" err="1">
                          <a:effectLst/>
                        </a:rPr>
                        <a:t>Spark</a:t>
                      </a:r>
                      <a:r>
                        <a:rPr lang="es-ES" sz="2000" dirty="0">
                          <a:effectLst/>
                        </a:rPr>
                        <a:t> </a:t>
                      </a:r>
                      <a:r>
                        <a:rPr lang="es-ES" sz="2000" err="1">
                          <a:effectLst/>
                        </a:rPr>
                        <a:t>Epin</a:t>
                      </a:r>
                      <a:r>
                        <a:rPr lang="es-ES" sz="2000" dirty="0">
                          <a:effectLst/>
                        </a:rPr>
                        <a:t> 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err="1"/>
                        <a:t>Standout</a:t>
                      </a:r>
                      <a:r>
                        <a:rPr lang="es-ES" sz="2000" dirty="0"/>
                        <a:t> 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53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94863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>
                          <a:effectLst/>
                        </a:rPr>
                        <a:t>EVOLVE LEVEL 6 STUDENT DIGITAL 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err="1"/>
                        <a:t>Evolve</a:t>
                      </a:r>
                      <a:r>
                        <a:rPr lang="es-ES" sz="2000" dirty="0"/>
                        <a:t> 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Digital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2000" dirty="0"/>
                        <a:t>52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7117142"/>
                  </a:ext>
                </a:extLst>
              </a:tr>
            </a:tbl>
          </a:graphicData>
        </a:graphic>
      </p:graphicFrame>
      <p:sp>
        <p:nvSpPr>
          <p:cNvPr id="11" name="Freeform 11">
            <a:extLst>
              <a:ext uri="{FF2B5EF4-FFF2-40B4-BE49-F238E27FC236}">
                <a16:creationId xmlns:a16="http://schemas.microsoft.com/office/drawing/2014/main" id="{8AAAC37E-DA45-367B-CBFF-EA28083FA554}"/>
              </a:ext>
            </a:extLst>
          </p:cNvPr>
          <p:cNvSpPr/>
          <p:nvPr/>
        </p:nvSpPr>
        <p:spPr>
          <a:xfrm>
            <a:off x="-2094803" y="6541"/>
            <a:ext cx="7808913" cy="2122572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1C9D531-8438-06C3-2B41-B7924414E2BA}"/>
              </a:ext>
            </a:extLst>
          </p:cNvPr>
          <p:cNvSpPr txBox="1"/>
          <p:nvPr/>
        </p:nvSpPr>
        <p:spPr>
          <a:xfrm>
            <a:off x="422344" y="341970"/>
            <a:ext cx="5303953" cy="1465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5250" b="1" dirty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Precio </a:t>
            </a:r>
            <a:endParaRPr lang="es-ES" dirty="0">
              <a:solidFill>
                <a:schemeClr val="bg1"/>
              </a:solidFill>
              <a:latin typeface="Calibri"/>
              <a:ea typeface="Calibri"/>
              <a:cs typeface="Calibri"/>
              <a:sym typeface="Poppins Bold"/>
            </a:endParaRPr>
          </a:p>
          <a:p>
            <a:pPr>
              <a:lnSpc>
                <a:spcPts val="5717"/>
              </a:lnSpc>
            </a:pPr>
            <a:r>
              <a:rPr lang="es-ES_tradnl" sz="5250" b="1" dirty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Libros - SBS</a:t>
            </a:r>
            <a:endParaRPr lang="es-ES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86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476C8-57AF-A8C2-C2E9-FCD6D9273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ECC63B2-1ABB-EC5C-22EA-7DF97CE53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8" b="10128"/>
          <a:stretch/>
        </p:blipFill>
        <p:spPr>
          <a:xfrm>
            <a:off x="9864378" y="-1155994"/>
            <a:ext cx="8767328" cy="5218816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F1E5DA1E-FEE2-A200-914C-CFF80AD8267B}"/>
              </a:ext>
            </a:extLst>
          </p:cNvPr>
          <p:cNvGrpSpPr/>
          <p:nvPr/>
        </p:nvGrpSpPr>
        <p:grpSpPr>
          <a:xfrm>
            <a:off x="-343706" y="-685142"/>
            <a:ext cx="9991514" cy="4747965"/>
            <a:chOff x="0" y="0"/>
            <a:chExt cx="2631510" cy="125049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F5C333E-518B-98A5-3DE3-515B0331BC9F}"/>
                </a:ext>
              </a:extLst>
            </p:cNvPr>
            <p:cNvSpPr/>
            <p:nvPr/>
          </p:nvSpPr>
          <p:spPr>
            <a:xfrm>
              <a:off x="0" y="0"/>
              <a:ext cx="2631510" cy="1250493"/>
            </a:xfrm>
            <a:custGeom>
              <a:avLst/>
              <a:gdLst/>
              <a:ahLst/>
              <a:cxnLst/>
              <a:rect l="l" t="t" r="r" b="b"/>
              <a:pathLst>
                <a:path w="2631510" h="1250493">
                  <a:moveTo>
                    <a:pt x="30994" y="0"/>
                  </a:moveTo>
                  <a:lnTo>
                    <a:pt x="2600516" y="0"/>
                  </a:lnTo>
                  <a:cubicBezTo>
                    <a:pt x="2617633" y="0"/>
                    <a:pt x="2631510" y="13876"/>
                    <a:pt x="2631510" y="30994"/>
                  </a:cubicBezTo>
                  <a:lnTo>
                    <a:pt x="2631510" y="1219499"/>
                  </a:lnTo>
                  <a:cubicBezTo>
                    <a:pt x="2631510" y="1227719"/>
                    <a:pt x="2628244" y="1235602"/>
                    <a:pt x="2622432" y="1241415"/>
                  </a:cubicBezTo>
                  <a:cubicBezTo>
                    <a:pt x="2616619" y="1247227"/>
                    <a:pt x="2608736" y="1250493"/>
                    <a:pt x="2600516" y="1250493"/>
                  </a:cubicBezTo>
                  <a:lnTo>
                    <a:pt x="30994" y="1250493"/>
                  </a:lnTo>
                  <a:cubicBezTo>
                    <a:pt x="13876" y="1250493"/>
                    <a:pt x="0" y="1236616"/>
                    <a:pt x="0" y="1219499"/>
                  </a:cubicBezTo>
                  <a:lnTo>
                    <a:pt x="0" y="30994"/>
                  </a:lnTo>
                  <a:cubicBezTo>
                    <a:pt x="0" y="13876"/>
                    <a:pt x="13876" y="0"/>
                    <a:pt x="30994" y="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98EC168-B533-12C2-1FE8-8A1E2E93D28A}"/>
                </a:ext>
              </a:extLst>
            </p:cNvPr>
            <p:cNvSpPr txBox="1"/>
            <p:nvPr/>
          </p:nvSpPr>
          <p:spPr>
            <a:xfrm>
              <a:off x="0" y="-38100"/>
              <a:ext cx="2631510" cy="1288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0305A80-6E75-F1FC-6EB2-41D69BFAD3AA}"/>
              </a:ext>
            </a:extLst>
          </p:cNvPr>
          <p:cNvSpPr txBox="1"/>
          <p:nvPr/>
        </p:nvSpPr>
        <p:spPr>
          <a:xfrm>
            <a:off x="1028700" y="1426204"/>
            <a:ext cx="7807600" cy="148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7"/>
              </a:lnSpc>
            </a:pPr>
            <a:r>
              <a:rPr lang="es-ES_tradnl" sz="5294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Beneficio </a:t>
            </a:r>
            <a:r>
              <a:rPr lang="es-ES_tradnl" sz="5294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EnglishScore</a:t>
            </a:r>
            <a:r>
              <a:rPr lang="es-ES_tradnl" sz="5294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 British Council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3D6868C-2232-9C33-8D38-B6DD1C064BB5}"/>
              </a:ext>
            </a:extLst>
          </p:cNvPr>
          <p:cNvGrpSpPr/>
          <p:nvPr/>
        </p:nvGrpSpPr>
        <p:grpSpPr>
          <a:xfrm>
            <a:off x="979261" y="6208573"/>
            <a:ext cx="5309196" cy="2802470"/>
            <a:chOff x="0" y="0"/>
            <a:chExt cx="1398307" cy="738099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8D03567-26A0-5307-6755-A718EB39F054}"/>
                </a:ext>
              </a:extLst>
            </p:cNvPr>
            <p:cNvSpPr/>
            <p:nvPr/>
          </p:nvSpPr>
          <p:spPr>
            <a:xfrm>
              <a:off x="0" y="0"/>
              <a:ext cx="1398307" cy="738099"/>
            </a:xfrm>
            <a:custGeom>
              <a:avLst/>
              <a:gdLst/>
              <a:ahLst/>
              <a:cxnLst/>
              <a:rect l="l" t="t" r="r" b="b"/>
              <a:pathLst>
                <a:path w="1398307" h="738099">
                  <a:moveTo>
                    <a:pt x="58328" y="0"/>
                  </a:moveTo>
                  <a:lnTo>
                    <a:pt x="1339978" y="0"/>
                  </a:lnTo>
                  <a:cubicBezTo>
                    <a:pt x="1372192" y="0"/>
                    <a:pt x="1398307" y="26115"/>
                    <a:pt x="1398307" y="58328"/>
                  </a:cubicBezTo>
                  <a:lnTo>
                    <a:pt x="1398307" y="679771"/>
                  </a:lnTo>
                  <a:cubicBezTo>
                    <a:pt x="1398307" y="711985"/>
                    <a:pt x="1372192" y="738099"/>
                    <a:pt x="1339978" y="738099"/>
                  </a:cubicBezTo>
                  <a:lnTo>
                    <a:pt x="58328" y="738099"/>
                  </a:lnTo>
                  <a:cubicBezTo>
                    <a:pt x="26115" y="738099"/>
                    <a:pt x="0" y="711985"/>
                    <a:pt x="0" y="679771"/>
                  </a:cubicBezTo>
                  <a:lnTo>
                    <a:pt x="0" y="58328"/>
                  </a:lnTo>
                  <a:cubicBezTo>
                    <a:pt x="0" y="26115"/>
                    <a:pt x="26115" y="0"/>
                    <a:pt x="58328" y="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FEF9EE9-AAD2-EE7A-5346-C8DE4CBBAF2E}"/>
                </a:ext>
              </a:extLst>
            </p:cNvPr>
            <p:cNvSpPr txBox="1"/>
            <p:nvPr/>
          </p:nvSpPr>
          <p:spPr>
            <a:xfrm>
              <a:off x="0" y="-38100"/>
              <a:ext cx="1398307" cy="776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6ED0247-E890-CB1E-AD54-F3F5666A1A1C}"/>
              </a:ext>
            </a:extLst>
          </p:cNvPr>
          <p:cNvGrpSpPr/>
          <p:nvPr/>
        </p:nvGrpSpPr>
        <p:grpSpPr>
          <a:xfrm>
            <a:off x="6490321" y="6208573"/>
            <a:ext cx="5309196" cy="2802470"/>
            <a:chOff x="0" y="0"/>
            <a:chExt cx="1398307" cy="73809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F6BC1B4-2B73-C0CC-AB80-DFCE5F9AAEC6}"/>
                </a:ext>
              </a:extLst>
            </p:cNvPr>
            <p:cNvSpPr/>
            <p:nvPr/>
          </p:nvSpPr>
          <p:spPr>
            <a:xfrm>
              <a:off x="0" y="0"/>
              <a:ext cx="1398307" cy="738099"/>
            </a:xfrm>
            <a:custGeom>
              <a:avLst/>
              <a:gdLst/>
              <a:ahLst/>
              <a:cxnLst/>
              <a:rect l="l" t="t" r="r" b="b"/>
              <a:pathLst>
                <a:path w="1398307" h="738099">
                  <a:moveTo>
                    <a:pt x="58328" y="0"/>
                  </a:moveTo>
                  <a:lnTo>
                    <a:pt x="1339978" y="0"/>
                  </a:lnTo>
                  <a:cubicBezTo>
                    <a:pt x="1372192" y="0"/>
                    <a:pt x="1398307" y="26115"/>
                    <a:pt x="1398307" y="58328"/>
                  </a:cubicBezTo>
                  <a:lnTo>
                    <a:pt x="1398307" y="679771"/>
                  </a:lnTo>
                  <a:cubicBezTo>
                    <a:pt x="1398307" y="711985"/>
                    <a:pt x="1372192" y="738099"/>
                    <a:pt x="1339978" y="738099"/>
                  </a:cubicBezTo>
                  <a:lnTo>
                    <a:pt x="58328" y="738099"/>
                  </a:lnTo>
                  <a:cubicBezTo>
                    <a:pt x="26115" y="738099"/>
                    <a:pt x="0" y="711985"/>
                    <a:pt x="0" y="679771"/>
                  </a:cubicBezTo>
                  <a:lnTo>
                    <a:pt x="0" y="58328"/>
                  </a:lnTo>
                  <a:cubicBezTo>
                    <a:pt x="0" y="26115"/>
                    <a:pt x="26115" y="0"/>
                    <a:pt x="58328" y="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EB0552F-64D8-8CEF-9954-22FC64F7B3DF}"/>
                </a:ext>
              </a:extLst>
            </p:cNvPr>
            <p:cNvSpPr txBox="1"/>
            <p:nvPr/>
          </p:nvSpPr>
          <p:spPr>
            <a:xfrm>
              <a:off x="0" y="-38100"/>
              <a:ext cx="1398307" cy="776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8B9CF569-5F03-8FB5-DEED-1F3ED1886CE3}"/>
              </a:ext>
            </a:extLst>
          </p:cNvPr>
          <p:cNvGrpSpPr/>
          <p:nvPr/>
        </p:nvGrpSpPr>
        <p:grpSpPr>
          <a:xfrm>
            <a:off x="11999543" y="6208573"/>
            <a:ext cx="5309196" cy="2802470"/>
            <a:chOff x="0" y="0"/>
            <a:chExt cx="1398307" cy="738099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A4CB53E-D4A7-BFD5-E0B5-5A963652C465}"/>
                </a:ext>
              </a:extLst>
            </p:cNvPr>
            <p:cNvSpPr/>
            <p:nvPr/>
          </p:nvSpPr>
          <p:spPr>
            <a:xfrm>
              <a:off x="0" y="0"/>
              <a:ext cx="1398307" cy="738099"/>
            </a:xfrm>
            <a:custGeom>
              <a:avLst/>
              <a:gdLst/>
              <a:ahLst/>
              <a:cxnLst/>
              <a:rect l="l" t="t" r="r" b="b"/>
              <a:pathLst>
                <a:path w="1398307" h="738099">
                  <a:moveTo>
                    <a:pt x="58328" y="0"/>
                  </a:moveTo>
                  <a:lnTo>
                    <a:pt x="1339978" y="0"/>
                  </a:lnTo>
                  <a:cubicBezTo>
                    <a:pt x="1372192" y="0"/>
                    <a:pt x="1398307" y="26115"/>
                    <a:pt x="1398307" y="58328"/>
                  </a:cubicBezTo>
                  <a:lnTo>
                    <a:pt x="1398307" y="679771"/>
                  </a:lnTo>
                  <a:cubicBezTo>
                    <a:pt x="1398307" y="711985"/>
                    <a:pt x="1372192" y="738099"/>
                    <a:pt x="1339978" y="738099"/>
                  </a:cubicBezTo>
                  <a:lnTo>
                    <a:pt x="58328" y="738099"/>
                  </a:lnTo>
                  <a:cubicBezTo>
                    <a:pt x="26115" y="738099"/>
                    <a:pt x="0" y="711985"/>
                    <a:pt x="0" y="679771"/>
                  </a:cubicBezTo>
                  <a:lnTo>
                    <a:pt x="0" y="58328"/>
                  </a:lnTo>
                  <a:cubicBezTo>
                    <a:pt x="0" y="26115"/>
                    <a:pt x="26115" y="0"/>
                    <a:pt x="58328" y="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6E2C52A-A3C4-1822-F012-9D3DF0F83333}"/>
                </a:ext>
              </a:extLst>
            </p:cNvPr>
            <p:cNvSpPr txBox="1"/>
            <p:nvPr/>
          </p:nvSpPr>
          <p:spPr>
            <a:xfrm>
              <a:off x="0" y="-38100"/>
              <a:ext cx="1398307" cy="776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18E8ECC7-BF7B-EE46-B185-91160D57C780}"/>
              </a:ext>
            </a:extLst>
          </p:cNvPr>
          <p:cNvSpPr txBox="1"/>
          <p:nvPr/>
        </p:nvSpPr>
        <p:spPr>
          <a:xfrm>
            <a:off x="979261" y="4469041"/>
            <a:ext cx="16280039" cy="98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"/>
              </a:lnSpc>
              <a:spcBef>
                <a:spcPct val="0"/>
              </a:spcBef>
            </a:pPr>
            <a:r>
              <a:rPr lang="es-ES_tradnl" sz="1829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examen internacional de </a:t>
            </a:r>
            <a:r>
              <a:rPr lang="es-ES_tradnl" sz="1829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EnglishScore</a:t>
            </a:r>
            <a:r>
              <a:rPr lang="es-ES_tradnl" sz="1829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ES_tradnl" sz="1829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CoreSkills</a:t>
            </a:r>
            <a:r>
              <a:rPr lang="es-ES_tradnl" sz="1829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acreditado por el British Council es una evaluación digital que se rinde solamente en dispositivos móviles y cuenta con un sistema de </a:t>
            </a:r>
            <a:r>
              <a:rPr lang="es-ES_tradnl" sz="1829" i="1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proctoring</a:t>
            </a:r>
            <a:r>
              <a:rPr lang="es-ES_tradnl" sz="1829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nativo que usa inteligencia artificial. Los estudiantes de SENATI pueden acceder a este beneficio bajo los siguientes criterios.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C93C2A4-723A-18C8-6F3A-F7E1310392F7}"/>
              </a:ext>
            </a:extLst>
          </p:cNvPr>
          <p:cNvSpPr txBox="1"/>
          <p:nvPr/>
        </p:nvSpPr>
        <p:spPr>
          <a:xfrm>
            <a:off x="1641875" y="7292700"/>
            <a:ext cx="3983967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_tradnl" sz="2800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Deben estar estudiando desde 2025 en Adelante.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4F4ABA8-3462-A7C8-44C7-3028BBA6A614}"/>
              </a:ext>
            </a:extLst>
          </p:cNvPr>
          <p:cNvSpPr txBox="1"/>
          <p:nvPr/>
        </p:nvSpPr>
        <p:spPr>
          <a:xfrm>
            <a:off x="2011473" y="6591932"/>
            <a:ext cx="3244772" cy="42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  <a:spcBef>
                <a:spcPct val="0"/>
              </a:spcBef>
            </a:pPr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Año de Estudios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7D022684-57CD-29A9-CA1C-57D1ED899B30}"/>
              </a:ext>
            </a:extLst>
          </p:cNvPr>
          <p:cNvSpPr/>
          <p:nvPr/>
        </p:nvSpPr>
        <p:spPr>
          <a:xfrm>
            <a:off x="16900145" y="9334893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C5115535-1597-7936-2981-713735F17023}"/>
              </a:ext>
            </a:extLst>
          </p:cNvPr>
          <p:cNvSpPr/>
          <p:nvPr/>
        </p:nvSpPr>
        <p:spPr>
          <a:xfrm>
            <a:off x="669545" y="9334893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8362E6EF-AFB5-B53E-9906-049CACA080E2}"/>
              </a:ext>
            </a:extLst>
          </p:cNvPr>
          <p:cNvSpPr txBox="1"/>
          <p:nvPr/>
        </p:nvSpPr>
        <p:spPr>
          <a:xfrm>
            <a:off x="7128275" y="7292700"/>
            <a:ext cx="3983967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_tradnl" sz="2800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Haber terminado satisfactoriamente el nivel intermedio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A0A52985-C0A6-7746-7AFF-37DF3BF2FBFC}"/>
              </a:ext>
            </a:extLst>
          </p:cNvPr>
          <p:cNvSpPr txBox="1"/>
          <p:nvPr/>
        </p:nvSpPr>
        <p:spPr>
          <a:xfrm>
            <a:off x="7497873" y="6591932"/>
            <a:ext cx="3244772" cy="42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  <a:spcBef>
                <a:spcPct val="0"/>
              </a:spcBef>
            </a:pPr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Nivel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1D474D2B-CBE4-4687-3A40-C7F49A3B8299}"/>
              </a:ext>
            </a:extLst>
          </p:cNvPr>
          <p:cNvSpPr txBox="1"/>
          <p:nvPr/>
        </p:nvSpPr>
        <p:spPr>
          <a:xfrm>
            <a:off x="12714066" y="7292700"/>
            <a:ext cx="3983967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_tradnl" sz="2800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Hasta 3 meses después de culminar intermedio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7DE304FA-FB9D-996A-5468-9CF677A7EDDF}"/>
              </a:ext>
            </a:extLst>
          </p:cNvPr>
          <p:cNvSpPr txBox="1"/>
          <p:nvPr/>
        </p:nvSpPr>
        <p:spPr>
          <a:xfrm>
            <a:off x="13083664" y="6591932"/>
            <a:ext cx="3244772" cy="42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  <a:spcBef>
                <a:spcPct val="0"/>
              </a:spcBef>
            </a:pPr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Vigencia</a:t>
            </a:r>
          </a:p>
        </p:txBody>
      </p:sp>
    </p:spTree>
    <p:extLst>
      <p:ext uri="{BB962C8B-B14F-4D97-AF65-F5344CB8AC3E}">
        <p14:creationId xmlns:p14="http://schemas.microsoft.com/office/powerpoint/2010/main" val="136534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469C1-1424-0F3F-B3D5-79B71F9CC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784D55-CB81-C0ED-227F-E3EC601D7D32}"/>
              </a:ext>
            </a:extLst>
          </p:cNvPr>
          <p:cNvSpPr/>
          <p:nvPr/>
        </p:nvSpPr>
        <p:spPr>
          <a:xfrm rot="-653024">
            <a:off x="-7995109" y="-884633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9" y="0"/>
                </a:lnTo>
                <a:lnTo>
                  <a:pt x="21288169" y="4443906"/>
                </a:lnTo>
                <a:lnTo>
                  <a:pt x="0" y="4443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4DCF1-08A7-1BDB-1DB4-B2F2807854CC}"/>
              </a:ext>
            </a:extLst>
          </p:cNvPr>
          <p:cNvSpPr/>
          <p:nvPr/>
        </p:nvSpPr>
        <p:spPr>
          <a:xfrm flipH="1">
            <a:off x="9921228" y="432498"/>
            <a:ext cx="9144000" cy="11066868"/>
          </a:xfrm>
          <a:custGeom>
            <a:avLst/>
            <a:gdLst/>
            <a:ahLst/>
            <a:cxnLst/>
            <a:rect l="l" t="t" r="r" b="b"/>
            <a:pathLst>
              <a:path w="9144000" h="11066868">
                <a:moveTo>
                  <a:pt x="9144000" y="0"/>
                </a:moveTo>
                <a:lnTo>
                  <a:pt x="0" y="0"/>
                </a:lnTo>
                <a:lnTo>
                  <a:pt x="0" y="11066868"/>
                </a:lnTo>
                <a:lnTo>
                  <a:pt x="9144000" y="11066868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13DD855-18E3-355F-AC18-F31FB4C01F49}"/>
              </a:ext>
            </a:extLst>
          </p:cNvPr>
          <p:cNvGrpSpPr/>
          <p:nvPr/>
        </p:nvGrpSpPr>
        <p:grpSpPr>
          <a:xfrm>
            <a:off x="9144000" y="-391197"/>
            <a:ext cx="9277043" cy="7972459"/>
            <a:chOff x="0" y="0"/>
            <a:chExt cx="812800" cy="6985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9F0EB94-67C3-F088-05B1-FF4B388557F6}"/>
                </a:ext>
              </a:extLst>
            </p:cNvPr>
            <p:cNvSpPr/>
            <p:nvPr/>
          </p:nvSpPr>
          <p:spPr>
            <a:xfrm>
              <a:off x="5769" y="0"/>
              <a:ext cx="801262" cy="698500"/>
            </a:xfrm>
            <a:custGeom>
              <a:avLst/>
              <a:gdLst/>
              <a:ahLst/>
              <a:cxnLst/>
              <a:rect l="l" t="t" r="r" b="b"/>
              <a:pathLst>
                <a:path w="801262" h="698500">
                  <a:moveTo>
                    <a:pt x="791923" y="375218"/>
                  </a:moveTo>
                  <a:lnTo>
                    <a:pt x="618939" y="672532"/>
                  </a:lnTo>
                  <a:cubicBezTo>
                    <a:pt x="609585" y="688610"/>
                    <a:pt x="592388" y="698500"/>
                    <a:pt x="573788" y="698500"/>
                  </a:cubicBezTo>
                  <a:lnTo>
                    <a:pt x="227474" y="698500"/>
                  </a:lnTo>
                  <a:cubicBezTo>
                    <a:pt x="208874" y="698500"/>
                    <a:pt x="191677" y="688610"/>
                    <a:pt x="182323" y="672532"/>
                  </a:cubicBezTo>
                  <a:lnTo>
                    <a:pt x="9339" y="375218"/>
                  </a:lnTo>
                  <a:cubicBezTo>
                    <a:pt x="0" y="359165"/>
                    <a:pt x="0" y="339335"/>
                    <a:pt x="9339" y="323282"/>
                  </a:cubicBezTo>
                  <a:lnTo>
                    <a:pt x="182323" y="25968"/>
                  </a:lnTo>
                  <a:cubicBezTo>
                    <a:pt x="191677" y="9890"/>
                    <a:pt x="208874" y="0"/>
                    <a:pt x="227474" y="0"/>
                  </a:cubicBezTo>
                  <a:lnTo>
                    <a:pt x="573788" y="0"/>
                  </a:lnTo>
                  <a:cubicBezTo>
                    <a:pt x="592388" y="0"/>
                    <a:pt x="609585" y="9890"/>
                    <a:pt x="618939" y="25968"/>
                  </a:cubicBezTo>
                  <a:lnTo>
                    <a:pt x="791923" y="323282"/>
                  </a:lnTo>
                  <a:cubicBezTo>
                    <a:pt x="801262" y="339335"/>
                    <a:pt x="801262" y="359165"/>
                    <a:pt x="791923" y="375218"/>
                  </a:cubicBezTo>
                  <a:close/>
                </a:path>
              </a:pathLst>
            </a:custGeom>
            <a:solidFill>
              <a:srgbClr val="0A39E4"/>
            </a:solidFill>
            <a:ln w="409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1768503-74B8-FABA-2FD1-A03CACA8763C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lang="es-ES_tradnl" noProof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70F5C6B-5611-3082-4CD6-ED7EBF172A36}"/>
              </a:ext>
            </a:extLst>
          </p:cNvPr>
          <p:cNvGrpSpPr/>
          <p:nvPr/>
        </p:nvGrpSpPr>
        <p:grpSpPr>
          <a:xfrm>
            <a:off x="10388508" y="655817"/>
            <a:ext cx="6788027" cy="5878432"/>
            <a:chOff x="0" y="0"/>
            <a:chExt cx="6350000" cy="54991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A39C700-CCA8-716D-C4F2-0742C1D42CB8}"/>
                </a:ext>
              </a:extLst>
            </p:cNvPr>
            <p:cNvSpPr/>
            <p:nvPr/>
          </p:nvSpPr>
          <p:spPr>
            <a:xfrm>
              <a:off x="49252" y="0"/>
              <a:ext cx="6251496" cy="5499100"/>
            </a:xfrm>
            <a:custGeom>
              <a:avLst/>
              <a:gdLst/>
              <a:ahLst/>
              <a:cxnLst/>
              <a:rect l="l" t="t" r="r" b="b"/>
              <a:pathLst>
                <a:path w="6251496" h="5499100">
                  <a:moveTo>
                    <a:pt x="4454847" y="0"/>
                  </a:moveTo>
                  <a:lnTo>
                    <a:pt x="1796648" y="0"/>
                  </a:lnTo>
                  <a:cubicBezTo>
                    <a:pt x="1636749" y="0"/>
                    <a:pt x="1488996" y="85304"/>
                    <a:pt x="1409045" y="223780"/>
                  </a:cubicBezTo>
                  <a:lnTo>
                    <a:pt x="79951" y="2525770"/>
                  </a:lnTo>
                  <a:cubicBezTo>
                    <a:pt x="0" y="2664245"/>
                    <a:pt x="0" y="2834855"/>
                    <a:pt x="79951" y="2973330"/>
                  </a:cubicBezTo>
                  <a:lnTo>
                    <a:pt x="1409045" y="5275320"/>
                  </a:lnTo>
                  <a:cubicBezTo>
                    <a:pt x="1488996" y="5413796"/>
                    <a:pt x="1636749" y="5499100"/>
                    <a:pt x="1796648" y="5499100"/>
                  </a:cubicBezTo>
                  <a:lnTo>
                    <a:pt x="4454847" y="5499100"/>
                  </a:lnTo>
                  <a:cubicBezTo>
                    <a:pt x="4614747" y="5499100"/>
                    <a:pt x="4762500" y="5413796"/>
                    <a:pt x="4842451" y="5275320"/>
                  </a:cubicBezTo>
                  <a:lnTo>
                    <a:pt x="6171545" y="2973330"/>
                  </a:lnTo>
                  <a:cubicBezTo>
                    <a:pt x="6251496" y="2834855"/>
                    <a:pt x="6251496" y="2664245"/>
                    <a:pt x="6171545" y="2525770"/>
                  </a:cubicBezTo>
                  <a:lnTo>
                    <a:pt x="4842451" y="223780"/>
                  </a:lnTo>
                  <a:cubicBezTo>
                    <a:pt x="4762500" y="85304"/>
                    <a:pt x="4614747" y="0"/>
                    <a:pt x="4454847" y="0"/>
                  </a:cubicBezTo>
                  <a:close/>
                </a:path>
              </a:pathLst>
            </a:custGeom>
            <a:blipFill>
              <a:blip r:embed="rId5"/>
              <a:stretch>
                <a:fillRect l="-16439" r="-16439"/>
              </a:stretch>
            </a:blipFill>
          </p:spPr>
          <p:txBody>
            <a:bodyPr/>
            <a:lstStyle/>
            <a:p>
              <a:endParaRPr lang="es-ES_tradnl" noProof="0"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FB6532BA-57CE-C9B4-FB27-55F266932969}"/>
              </a:ext>
            </a:extLst>
          </p:cNvPr>
          <p:cNvSpPr/>
          <p:nvPr/>
        </p:nvSpPr>
        <p:spPr>
          <a:xfrm>
            <a:off x="8110437" y="1629441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8527231-C368-7269-FB1A-9A726A4DEDF0}"/>
              </a:ext>
            </a:extLst>
          </p:cNvPr>
          <p:cNvGrpSpPr/>
          <p:nvPr/>
        </p:nvGrpSpPr>
        <p:grpSpPr>
          <a:xfrm>
            <a:off x="-1745499" y="6814563"/>
            <a:ext cx="9379526" cy="4863017"/>
            <a:chOff x="0" y="0"/>
            <a:chExt cx="1347229" cy="6985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540C2E7-FCFE-2590-CFAB-A1BBD9F656A2}"/>
                </a:ext>
              </a:extLst>
            </p:cNvPr>
            <p:cNvSpPr/>
            <p:nvPr/>
          </p:nvSpPr>
          <p:spPr>
            <a:xfrm>
              <a:off x="6974" y="0"/>
              <a:ext cx="1333281" cy="698500"/>
            </a:xfrm>
            <a:custGeom>
              <a:avLst/>
              <a:gdLst/>
              <a:ahLst/>
              <a:cxnLst/>
              <a:rect l="l" t="t" r="r" b="b"/>
              <a:pathLst>
                <a:path w="1333281" h="698500">
                  <a:moveTo>
                    <a:pt x="1321991" y="380641"/>
                  </a:moveTo>
                  <a:lnTo>
                    <a:pt x="1155319" y="667109"/>
                  </a:lnTo>
                  <a:cubicBezTo>
                    <a:pt x="1144012" y="686544"/>
                    <a:pt x="1123223" y="698500"/>
                    <a:pt x="1100737" y="698500"/>
                  </a:cubicBezTo>
                  <a:lnTo>
                    <a:pt x="232544" y="698500"/>
                  </a:lnTo>
                  <a:cubicBezTo>
                    <a:pt x="210059" y="698500"/>
                    <a:pt x="189270" y="686544"/>
                    <a:pt x="177962" y="667109"/>
                  </a:cubicBezTo>
                  <a:lnTo>
                    <a:pt x="11290" y="380641"/>
                  </a:lnTo>
                  <a:cubicBezTo>
                    <a:pt x="0" y="361236"/>
                    <a:pt x="0" y="337264"/>
                    <a:pt x="11290" y="317859"/>
                  </a:cubicBezTo>
                  <a:lnTo>
                    <a:pt x="177962" y="31391"/>
                  </a:lnTo>
                  <a:cubicBezTo>
                    <a:pt x="189270" y="11956"/>
                    <a:pt x="210059" y="0"/>
                    <a:pt x="232544" y="0"/>
                  </a:cubicBezTo>
                  <a:lnTo>
                    <a:pt x="1100737" y="0"/>
                  </a:lnTo>
                  <a:cubicBezTo>
                    <a:pt x="1123223" y="0"/>
                    <a:pt x="1144012" y="11956"/>
                    <a:pt x="1155319" y="31391"/>
                  </a:cubicBezTo>
                  <a:lnTo>
                    <a:pt x="1321991" y="317859"/>
                  </a:lnTo>
                  <a:cubicBezTo>
                    <a:pt x="1333281" y="337264"/>
                    <a:pt x="1333281" y="361236"/>
                    <a:pt x="1321991" y="380641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3510D29-5072-F8BA-3635-941F45D643DD}"/>
                </a:ext>
              </a:extLst>
            </p:cNvPr>
            <p:cNvSpPr txBox="1"/>
            <p:nvPr/>
          </p:nvSpPr>
          <p:spPr>
            <a:xfrm>
              <a:off x="114300" y="-38100"/>
              <a:ext cx="111862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3F0B6F4-B148-163E-4C20-89EEACCF9B28}"/>
              </a:ext>
            </a:extLst>
          </p:cNvPr>
          <p:cNvGrpSpPr/>
          <p:nvPr/>
        </p:nvGrpSpPr>
        <p:grpSpPr>
          <a:xfrm>
            <a:off x="-592164" y="6414913"/>
            <a:ext cx="5301945" cy="799299"/>
            <a:chOff x="0" y="0"/>
            <a:chExt cx="4633320" cy="6985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F42A808-453A-489F-C450-175A037A715B}"/>
                </a:ext>
              </a:extLst>
            </p:cNvPr>
            <p:cNvSpPr/>
            <p:nvPr/>
          </p:nvSpPr>
          <p:spPr>
            <a:xfrm>
              <a:off x="3926" y="0"/>
              <a:ext cx="4625469" cy="698500"/>
            </a:xfrm>
            <a:custGeom>
              <a:avLst/>
              <a:gdLst/>
              <a:ahLst/>
              <a:cxnLst/>
              <a:rect l="l" t="t" r="r" b="b"/>
              <a:pathLst>
                <a:path w="4625469" h="698500">
                  <a:moveTo>
                    <a:pt x="4619114" y="366920"/>
                  </a:moveTo>
                  <a:lnTo>
                    <a:pt x="4436475" y="680830"/>
                  </a:lnTo>
                  <a:cubicBezTo>
                    <a:pt x="4430110" y="691770"/>
                    <a:pt x="4418408" y="698500"/>
                    <a:pt x="4405751" y="698500"/>
                  </a:cubicBezTo>
                  <a:lnTo>
                    <a:pt x="219717" y="698500"/>
                  </a:lnTo>
                  <a:cubicBezTo>
                    <a:pt x="207060" y="698500"/>
                    <a:pt x="195358" y="691770"/>
                    <a:pt x="188993" y="680830"/>
                  </a:cubicBezTo>
                  <a:lnTo>
                    <a:pt x="6355" y="366920"/>
                  </a:lnTo>
                  <a:cubicBezTo>
                    <a:pt x="0" y="355997"/>
                    <a:pt x="0" y="342503"/>
                    <a:pt x="6355" y="331580"/>
                  </a:cubicBezTo>
                  <a:lnTo>
                    <a:pt x="188993" y="17670"/>
                  </a:lnTo>
                  <a:cubicBezTo>
                    <a:pt x="195358" y="6730"/>
                    <a:pt x="207060" y="0"/>
                    <a:pt x="219717" y="0"/>
                  </a:cubicBezTo>
                  <a:lnTo>
                    <a:pt x="4405751" y="0"/>
                  </a:lnTo>
                  <a:cubicBezTo>
                    <a:pt x="4418408" y="0"/>
                    <a:pt x="4430110" y="6730"/>
                    <a:pt x="4436475" y="17670"/>
                  </a:cubicBezTo>
                  <a:lnTo>
                    <a:pt x="4619114" y="331580"/>
                  </a:lnTo>
                  <a:cubicBezTo>
                    <a:pt x="4625469" y="342503"/>
                    <a:pt x="4625469" y="355997"/>
                    <a:pt x="4619114" y="366920"/>
                  </a:cubicBezTo>
                  <a:close/>
                </a:path>
              </a:pathLst>
            </a:custGeom>
            <a:solidFill>
              <a:srgbClr val="0A39E4"/>
            </a:solidFill>
          </p:spPr>
          <p:txBody>
            <a:bodyPr/>
            <a:lstStyle/>
            <a:p>
              <a:endParaRPr lang="es-ES_tradnl" noProof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548ECEB-8952-1CA1-33D3-79406FC39C8B}"/>
                </a:ext>
              </a:extLst>
            </p:cNvPr>
            <p:cNvSpPr txBox="1"/>
            <p:nvPr/>
          </p:nvSpPr>
          <p:spPr>
            <a:xfrm>
              <a:off x="114300" y="-38100"/>
              <a:ext cx="440472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s-ES_tradnl" noProof="0"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DF8E017E-BA80-9EFC-6082-EAA27AC72F39}"/>
              </a:ext>
            </a:extLst>
          </p:cNvPr>
          <p:cNvSpPr/>
          <p:nvPr/>
        </p:nvSpPr>
        <p:spPr>
          <a:xfrm>
            <a:off x="9670198" y="6990087"/>
            <a:ext cx="718310" cy="327729"/>
          </a:xfrm>
          <a:custGeom>
            <a:avLst/>
            <a:gdLst/>
            <a:ahLst/>
            <a:cxnLst/>
            <a:rect l="l" t="t" r="r" b="b"/>
            <a:pathLst>
              <a:path w="718310" h="327729">
                <a:moveTo>
                  <a:pt x="0" y="0"/>
                </a:moveTo>
                <a:lnTo>
                  <a:pt x="718310" y="0"/>
                </a:lnTo>
                <a:lnTo>
                  <a:pt x="718310" y="327729"/>
                </a:lnTo>
                <a:lnTo>
                  <a:pt x="0" y="327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D4F783E2-094D-0883-635E-4E982F855223}"/>
              </a:ext>
            </a:extLst>
          </p:cNvPr>
          <p:cNvSpPr/>
          <p:nvPr/>
        </p:nvSpPr>
        <p:spPr>
          <a:xfrm>
            <a:off x="1041689" y="7365540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A1E67D7-C6E1-199B-B064-5914A62E6B94}"/>
              </a:ext>
            </a:extLst>
          </p:cNvPr>
          <p:cNvSpPr txBox="1"/>
          <p:nvPr/>
        </p:nvSpPr>
        <p:spPr>
          <a:xfrm>
            <a:off x="1028699" y="1038225"/>
            <a:ext cx="6942407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Programa de Inglés para Niños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5C5D8AE-7E4B-C2EF-03D6-37A0CD32F43C}"/>
              </a:ext>
            </a:extLst>
          </p:cNvPr>
          <p:cNvSpPr txBox="1"/>
          <p:nvPr/>
        </p:nvSpPr>
        <p:spPr>
          <a:xfrm>
            <a:off x="1041689" y="3019108"/>
            <a:ext cx="7081737" cy="3122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b="1" noProof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Children</a:t>
            </a:r>
            <a:r>
              <a:rPr lang="es-ES_tradnl" sz="2400" b="1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(6 a 9 años): </a:t>
            </a: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objetivo del programa es llevar a los estudiantes a un nivel A2 según el MCER.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b="1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Juniors (10 a 13 años): </a:t>
            </a: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programa lleva a los estudiantes hasta un nivel B2 según el MCER.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s-ES_tradnl" sz="2400" noProof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noProof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Los programas están diseñados según las edades de los estudiantes. Se deben ofrecer en modalidad Sabatina desde marzo 2026.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8514979-8899-102E-EA86-88884E8704D0}"/>
              </a:ext>
            </a:extLst>
          </p:cNvPr>
          <p:cNvSpPr txBox="1"/>
          <p:nvPr/>
        </p:nvSpPr>
        <p:spPr>
          <a:xfrm>
            <a:off x="1041689" y="6557771"/>
            <a:ext cx="3214574" cy="47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8"/>
              </a:lnSpc>
            </a:pPr>
            <a:r>
              <a:rPr lang="es-ES_tradnl" sz="3377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Beneficios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E0BD2FD-C5F2-C673-2D31-65E179C735F5}"/>
              </a:ext>
            </a:extLst>
          </p:cNvPr>
          <p:cNvSpPr txBox="1"/>
          <p:nvPr/>
        </p:nvSpPr>
        <p:spPr>
          <a:xfrm>
            <a:off x="1781050" y="7277100"/>
            <a:ext cx="4302964" cy="831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Modalidad remota y presencial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7D67356E-6EAB-5FE3-A496-D7D6D5D96FF2}"/>
              </a:ext>
            </a:extLst>
          </p:cNvPr>
          <p:cNvSpPr/>
          <p:nvPr/>
        </p:nvSpPr>
        <p:spPr>
          <a:xfrm>
            <a:off x="1041689" y="8362182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475A398D-98B7-5818-ECCD-B9C44BA91032}"/>
              </a:ext>
            </a:extLst>
          </p:cNvPr>
          <p:cNvSpPr txBox="1"/>
          <p:nvPr/>
        </p:nvSpPr>
        <p:spPr>
          <a:xfrm>
            <a:off x="1781050" y="8273742"/>
            <a:ext cx="4238750" cy="831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Metodología activa y comunicativa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E9E925F7-879D-5A55-F0CC-7FF3D87B082B}"/>
              </a:ext>
            </a:extLst>
          </p:cNvPr>
          <p:cNvSpPr/>
          <p:nvPr/>
        </p:nvSpPr>
        <p:spPr>
          <a:xfrm>
            <a:off x="1041689" y="9358824"/>
            <a:ext cx="537769" cy="331400"/>
          </a:xfrm>
          <a:custGeom>
            <a:avLst/>
            <a:gdLst/>
            <a:ahLst/>
            <a:cxnLst/>
            <a:rect l="l" t="t" r="r" b="b"/>
            <a:pathLst>
              <a:path w="537769" h="331400">
                <a:moveTo>
                  <a:pt x="0" y="0"/>
                </a:moveTo>
                <a:lnTo>
                  <a:pt x="537769" y="0"/>
                </a:lnTo>
                <a:lnTo>
                  <a:pt x="537769" y="331400"/>
                </a:lnTo>
                <a:lnTo>
                  <a:pt x="0" y="331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BAA8CB5-5360-80A0-3AE1-D919B0CF42BC}"/>
              </a:ext>
            </a:extLst>
          </p:cNvPr>
          <p:cNvSpPr txBox="1"/>
          <p:nvPr/>
        </p:nvSpPr>
        <p:spPr>
          <a:xfrm>
            <a:off x="1781050" y="9270384"/>
            <a:ext cx="3544953" cy="83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4"/>
              </a:lnSpc>
              <a:spcBef>
                <a:spcPct val="0"/>
              </a:spcBef>
            </a:pPr>
            <a:r>
              <a:rPr lang="es-ES_tradnl" sz="2352" noProof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Plataforma integrada a Blackboard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7BE9A78-E85B-DDAF-0D8A-E08C0BD889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6" r="11516"/>
          <a:stretch/>
        </p:blipFill>
        <p:spPr>
          <a:xfrm>
            <a:off x="10410088" y="647700"/>
            <a:ext cx="6811112" cy="5904282"/>
          </a:xfrm>
          <a:prstGeom prst="hexagon">
            <a:avLst>
              <a:gd name="adj" fmla="val 26978"/>
              <a:gd name="vf" fmla="val 115470"/>
            </a:avLst>
          </a:prstGeom>
        </p:spPr>
      </p:pic>
    </p:spTree>
    <p:extLst>
      <p:ext uri="{BB962C8B-B14F-4D97-AF65-F5344CB8AC3E}">
        <p14:creationId xmlns:p14="http://schemas.microsoft.com/office/powerpoint/2010/main" val="101556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85472-A17C-3459-74D4-3BE6DC19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46490D3-A93C-EFF7-CD05-87E9FE10E9EA}"/>
              </a:ext>
            </a:extLst>
          </p:cNvPr>
          <p:cNvSpPr txBox="1"/>
          <p:nvPr/>
        </p:nvSpPr>
        <p:spPr>
          <a:xfrm>
            <a:off x="966616" y="617391"/>
            <a:ext cx="15949783" cy="1482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Summer </a:t>
            </a:r>
            <a:r>
              <a:rPr lang="es-ES_tradnl" sz="5294" b="1" noProof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Programs</a:t>
            </a:r>
            <a:r>
              <a:rPr lang="es-ES_tradnl" sz="5294" b="1" noProof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5717"/>
              </a:lnSpc>
            </a:pP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32 </a:t>
            </a:r>
            <a:r>
              <a:rPr lang="es-ES_tradnl" sz="4400" b="1" noProof="0" err="1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hrs</a:t>
            </a:r>
            <a:r>
              <a:rPr lang="es-ES_tradnl" sz="4400" b="1" noProof="0">
                <a:solidFill>
                  <a:srgbClr val="0939E4"/>
                </a:solidFill>
                <a:latin typeface="Poppins Bold"/>
                <a:ea typeface="Poppins Bold"/>
                <a:cs typeface="Poppins Bold"/>
                <a:sym typeface="Poppins Bold"/>
              </a:rPr>
              <a:t>/ciclo</a:t>
            </a:r>
            <a:endParaRPr lang="es-ES_tradnl" sz="5294" b="1" noProof="0">
              <a:solidFill>
                <a:srgbClr val="0939E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AB593A6-D349-50E4-083C-877553895C5F}"/>
              </a:ext>
            </a:extLst>
          </p:cNvPr>
          <p:cNvSpPr/>
          <p:nvPr/>
        </p:nvSpPr>
        <p:spPr>
          <a:xfrm>
            <a:off x="-276665" y="7382286"/>
            <a:ext cx="21288168" cy="4443905"/>
          </a:xfrm>
          <a:custGeom>
            <a:avLst/>
            <a:gdLst/>
            <a:ahLst/>
            <a:cxnLst/>
            <a:rect l="l" t="t" r="r" b="b"/>
            <a:pathLst>
              <a:path w="21288168" h="4443905">
                <a:moveTo>
                  <a:pt x="0" y="0"/>
                </a:moveTo>
                <a:lnTo>
                  <a:pt x="21288168" y="0"/>
                </a:lnTo>
                <a:lnTo>
                  <a:pt x="21288168" y="4443905"/>
                </a:lnTo>
                <a:lnTo>
                  <a:pt x="0" y="4443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5E373FF-2B11-09B9-5B6F-54F893E806F7}"/>
              </a:ext>
            </a:extLst>
          </p:cNvPr>
          <p:cNvSpPr/>
          <p:nvPr/>
        </p:nvSpPr>
        <p:spPr>
          <a:xfrm rot="5400000">
            <a:off x="4877448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A840604-DD69-384A-3445-5D644DABDF44}"/>
              </a:ext>
            </a:extLst>
          </p:cNvPr>
          <p:cNvSpPr/>
          <p:nvPr/>
        </p:nvSpPr>
        <p:spPr>
          <a:xfrm rot="5400000">
            <a:off x="8420075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8C831B7-E7AA-9F86-AB25-8404E36DC8CB}"/>
              </a:ext>
            </a:extLst>
          </p:cNvPr>
          <p:cNvSpPr/>
          <p:nvPr/>
        </p:nvSpPr>
        <p:spPr>
          <a:xfrm rot="5400000">
            <a:off x="11963400" y="-1455961"/>
            <a:ext cx="1041114" cy="1041114"/>
          </a:xfrm>
          <a:custGeom>
            <a:avLst/>
            <a:gdLst/>
            <a:ahLst/>
            <a:cxnLst/>
            <a:rect l="l" t="t" r="r" b="b"/>
            <a:pathLst>
              <a:path w="1041114" h="1041114">
                <a:moveTo>
                  <a:pt x="0" y="0"/>
                </a:moveTo>
                <a:lnTo>
                  <a:pt x="1041114" y="0"/>
                </a:lnTo>
                <a:lnTo>
                  <a:pt x="1041114" y="1041114"/>
                </a:lnTo>
                <a:lnTo>
                  <a:pt x="0" y="1041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 noProof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2F8B7D4-0DF2-0D56-F579-D2075612DF99}"/>
              </a:ext>
            </a:extLst>
          </p:cNvPr>
          <p:cNvSpPr/>
          <p:nvPr/>
        </p:nvSpPr>
        <p:spPr>
          <a:xfrm>
            <a:off x="1846744" y="3691834"/>
            <a:ext cx="6061407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Children</a:t>
            </a:r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(6 - 9)</a:t>
            </a:r>
            <a:endParaRPr lang="es-ES_tradnl" noProof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BAB1068-E66B-40E7-4016-1B5ED92450F7}"/>
              </a:ext>
            </a:extLst>
          </p:cNvPr>
          <p:cNvSpPr/>
          <p:nvPr/>
        </p:nvSpPr>
        <p:spPr>
          <a:xfrm>
            <a:off x="1846745" y="4191690"/>
            <a:ext cx="2672647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C9399BA-BC00-7837-B33F-F920AE20CADA}"/>
              </a:ext>
            </a:extLst>
          </p:cNvPr>
          <p:cNvSpPr/>
          <p:nvPr/>
        </p:nvSpPr>
        <p:spPr>
          <a:xfrm>
            <a:off x="4622701" y="4191690"/>
            <a:ext cx="2377194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8E786F5-92AC-DBBB-44C2-CB3E17BABA82}"/>
              </a:ext>
            </a:extLst>
          </p:cNvPr>
          <p:cNvSpPr/>
          <p:nvPr/>
        </p:nvSpPr>
        <p:spPr>
          <a:xfrm>
            <a:off x="7073603" y="4191690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DA453E-A3DB-71BD-D245-C28B3F23F078}"/>
              </a:ext>
            </a:extLst>
          </p:cNvPr>
          <p:cNvSpPr/>
          <p:nvPr/>
        </p:nvSpPr>
        <p:spPr>
          <a:xfrm>
            <a:off x="1846745" y="4694864"/>
            <a:ext cx="2672648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Summer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Children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1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38CD017-1C48-121B-412A-FEF5E94022BC}"/>
              </a:ext>
            </a:extLst>
          </p:cNvPr>
          <p:cNvSpPr/>
          <p:nvPr/>
        </p:nvSpPr>
        <p:spPr>
          <a:xfrm>
            <a:off x="4622701" y="4694864"/>
            <a:ext cx="2377194" cy="911081"/>
          </a:xfrm>
          <a:prstGeom prst="roundRect">
            <a:avLst>
              <a:gd name="adj" fmla="val 9989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Explore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Our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World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Starter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0F7A2BF-161F-CBE1-23B8-6A9845AA5C24}"/>
              </a:ext>
            </a:extLst>
          </p:cNvPr>
          <p:cNvSpPr/>
          <p:nvPr/>
        </p:nvSpPr>
        <p:spPr>
          <a:xfrm>
            <a:off x="7073603" y="4694864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984661E-13FB-6429-7DF1-5949266E4FF6}"/>
              </a:ext>
            </a:extLst>
          </p:cNvPr>
          <p:cNvSpPr/>
          <p:nvPr/>
        </p:nvSpPr>
        <p:spPr>
          <a:xfrm>
            <a:off x="1846745" y="5182289"/>
            <a:ext cx="2672647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Summer </a:t>
            </a:r>
            <a:r>
              <a:rPr lang="es-ES_tradnl" sz="22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Children</a:t>
            </a:r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2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18257CD-F679-D0CD-C096-4CF23B1D1B57}"/>
              </a:ext>
            </a:extLst>
          </p:cNvPr>
          <p:cNvSpPr/>
          <p:nvPr/>
        </p:nvSpPr>
        <p:spPr>
          <a:xfrm>
            <a:off x="7073603" y="5182289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DFA5B46A-32B4-07C2-BE86-CE0486799569}"/>
              </a:ext>
            </a:extLst>
          </p:cNvPr>
          <p:cNvSpPr/>
          <p:nvPr/>
        </p:nvSpPr>
        <p:spPr>
          <a:xfrm>
            <a:off x="1846744" y="5744171"/>
            <a:ext cx="6061407" cy="407995"/>
          </a:xfrm>
          <a:prstGeom prst="roundRect">
            <a:avLst/>
          </a:prstGeom>
          <a:solidFill>
            <a:srgbClr val="D88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ysClr val="windowText" lastClr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Summer </a:t>
            </a:r>
            <a:r>
              <a:rPr lang="es-ES_tradnl" sz="2800" noProof="0" err="1">
                <a:solidFill>
                  <a:sysClr val="windowText" lastClr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Children</a:t>
            </a:r>
            <a:r>
              <a:rPr lang="es-ES_tradnl" sz="2800" noProof="0">
                <a:solidFill>
                  <a:sysClr val="windowText" lastClr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s-ES_tradnl" sz="2800" noProof="0" err="1">
                <a:solidFill>
                  <a:sysClr val="windowText" lastClr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</a:t>
            </a:r>
            <a:endParaRPr lang="es-ES_tradnl" noProof="0">
              <a:solidFill>
                <a:sysClr val="windowText" lastClr="000000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BB91664-5A55-0721-D3B6-CA961233CDAC}"/>
              </a:ext>
            </a:extLst>
          </p:cNvPr>
          <p:cNvSpPr/>
          <p:nvPr/>
        </p:nvSpPr>
        <p:spPr>
          <a:xfrm>
            <a:off x="10103238" y="5143500"/>
            <a:ext cx="6061407" cy="423656"/>
          </a:xfrm>
          <a:prstGeom prst="roundRect">
            <a:avLst/>
          </a:prstGeom>
          <a:solidFill>
            <a:srgbClr val="0939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Juniors (10 - 13)</a:t>
            </a:r>
            <a:endParaRPr lang="es-ES_tradnl" noProof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3F62496-F7DB-9CF8-FC5F-B6578C5BF1D7}"/>
              </a:ext>
            </a:extLst>
          </p:cNvPr>
          <p:cNvSpPr/>
          <p:nvPr/>
        </p:nvSpPr>
        <p:spPr>
          <a:xfrm>
            <a:off x="10103239" y="5643356"/>
            <a:ext cx="2672647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Curso</a:t>
            </a:r>
            <a:endParaRPr lang="es-ES_tradnl" noProof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DA3B96-D363-E321-A307-F32DBCDBF25A}"/>
              </a:ext>
            </a:extLst>
          </p:cNvPr>
          <p:cNvSpPr/>
          <p:nvPr/>
        </p:nvSpPr>
        <p:spPr>
          <a:xfrm>
            <a:off x="12879195" y="5643356"/>
            <a:ext cx="2377194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Libro</a:t>
            </a:r>
            <a:endParaRPr lang="es-ES_tradnl" noProof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4A3002-E598-63B9-FE96-00DC3E0BDF3F}"/>
              </a:ext>
            </a:extLst>
          </p:cNvPr>
          <p:cNvSpPr/>
          <p:nvPr/>
        </p:nvSpPr>
        <p:spPr>
          <a:xfrm>
            <a:off x="15330097" y="5643356"/>
            <a:ext cx="834549" cy="423656"/>
          </a:xfrm>
          <a:prstGeom prst="roundRect">
            <a:avLst/>
          </a:prstGeom>
          <a:solidFill>
            <a:srgbClr val="3F9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noProof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U.</a:t>
            </a:r>
            <a:endParaRPr lang="es-ES_tradnl" noProof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9A2552-8527-5E86-457D-1A1865F9E0FA}"/>
              </a:ext>
            </a:extLst>
          </p:cNvPr>
          <p:cNvSpPr/>
          <p:nvPr/>
        </p:nvSpPr>
        <p:spPr>
          <a:xfrm>
            <a:off x="10103239" y="6146530"/>
            <a:ext cx="2672648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Summer Juniors 1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82F49C-D6B2-0BDC-1541-3AD106352F1C}"/>
              </a:ext>
            </a:extLst>
          </p:cNvPr>
          <p:cNvSpPr/>
          <p:nvPr/>
        </p:nvSpPr>
        <p:spPr>
          <a:xfrm>
            <a:off x="12879195" y="6146530"/>
            <a:ext cx="2377194" cy="911081"/>
          </a:xfrm>
          <a:prstGeom prst="roundRect">
            <a:avLst>
              <a:gd name="adj" fmla="val 9989"/>
            </a:avLst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 err="1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Impact</a:t>
            </a:r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Starter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AC6CF0B-1F22-4779-69C6-6C5EAFD9D23C}"/>
              </a:ext>
            </a:extLst>
          </p:cNvPr>
          <p:cNvSpPr/>
          <p:nvPr/>
        </p:nvSpPr>
        <p:spPr>
          <a:xfrm>
            <a:off x="15330097" y="6146530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Poppins Bold"/>
              </a:rPr>
              <a:t>1-4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9CBB7099-07C9-EE92-001E-0B5242DD783E}"/>
              </a:ext>
            </a:extLst>
          </p:cNvPr>
          <p:cNvSpPr/>
          <p:nvPr/>
        </p:nvSpPr>
        <p:spPr>
          <a:xfrm>
            <a:off x="10103239" y="6633955"/>
            <a:ext cx="2672647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2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Summer Juniors 2</a:t>
            </a:r>
            <a:endParaRPr lang="es-ES_tradnl" sz="22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ED5B30E8-BF48-6955-3373-AF5CD5BC17D6}"/>
              </a:ext>
            </a:extLst>
          </p:cNvPr>
          <p:cNvSpPr/>
          <p:nvPr/>
        </p:nvSpPr>
        <p:spPr>
          <a:xfrm>
            <a:off x="15330097" y="6633955"/>
            <a:ext cx="834549" cy="423656"/>
          </a:xfrm>
          <a:prstGeom prst="roundRect">
            <a:avLst/>
          </a:prstGeom>
          <a:solidFill>
            <a:schemeClr val="bg1"/>
          </a:solidFill>
          <a:ln>
            <a:solidFill>
              <a:srgbClr val="3F9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noProof="0">
                <a:solidFill>
                  <a:schemeClr val="tx1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5-8</a:t>
            </a:r>
            <a:endParaRPr lang="es-ES_tradnl" sz="2400" noProof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C0D9822-294F-84E6-AF0A-EA502B0EBF20}"/>
              </a:ext>
            </a:extLst>
          </p:cNvPr>
          <p:cNvSpPr/>
          <p:nvPr/>
        </p:nvSpPr>
        <p:spPr>
          <a:xfrm>
            <a:off x="10103238" y="7195837"/>
            <a:ext cx="6061407" cy="407995"/>
          </a:xfrm>
          <a:prstGeom prst="round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noProof="0">
                <a:solidFill>
                  <a:sysClr val="windowText" lastClr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Summer Junior </a:t>
            </a:r>
            <a:r>
              <a:rPr lang="es-ES_tradnl" sz="2800" noProof="0" err="1">
                <a:solidFill>
                  <a:sysClr val="windowText" lastClr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</a:t>
            </a:r>
            <a:endParaRPr lang="es-ES_tradnl" noProof="0">
              <a:solidFill>
                <a:sysClr val="windowText" lastClr="000000"/>
              </a:solidFill>
            </a:endParaRPr>
          </a:p>
        </p:txBody>
      </p:sp>
      <p:sp>
        <p:nvSpPr>
          <p:cNvPr id="77" name="TextBox 19">
            <a:extLst>
              <a:ext uri="{FF2B5EF4-FFF2-40B4-BE49-F238E27FC236}">
                <a16:creationId xmlns:a16="http://schemas.microsoft.com/office/drawing/2014/main" id="{53B6D951-A7BF-811F-1997-9396334A2338}"/>
              </a:ext>
            </a:extLst>
          </p:cNvPr>
          <p:cNvSpPr txBox="1"/>
          <p:nvPr/>
        </p:nvSpPr>
        <p:spPr>
          <a:xfrm>
            <a:off x="1867938" y="7741195"/>
            <a:ext cx="6040214" cy="104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s-ES_tradnl" sz="2400" noProof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 ambos casos se puede usar las </a:t>
            </a:r>
            <a:r>
              <a:rPr lang="es-ES_tradnl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versiones</a:t>
            </a:r>
            <a:r>
              <a:rPr lang="es-ES_tradnl" sz="2400" noProof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ES_tradnl" sz="2400" noProof="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split</a:t>
            </a:r>
            <a:r>
              <a:rPr lang="es-ES_tradnl" sz="2400" noProof="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 las series mencionadas.</a:t>
            </a:r>
          </a:p>
        </p:txBody>
      </p:sp>
      <p:sp>
        <p:nvSpPr>
          <p:cNvPr id="81" name="Freeform 11">
            <a:extLst>
              <a:ext uri="{FF2B5EF4-FFF2-40B4-BE49-F238E27FC236}">
                <a16:creationId xmlns:a16="http://schemas.microsoft.com/office/drawing/2014/main" id="{760E1A92-A49E-80F9-47C1-757B02657F30}"/>
              </a:ext>
            </a:extLst>
          </p:cNvPr>
          <p:cNvSpPr/>
          <p:nvPr/>
        </p:nvSpPr>
        <p:spPr>
          <a:xfrm>
            <a:off x="-4917875" y="-3243435"/>
            <a:ext cx="9282419" cy="4863017"/>
          </a:xfrm>
          <a:custGeom>
            <a:avLst/>
            <a:gdLst/>
            <a:ahLst/>
            <a:cxnLst/>
            <a:rect l="l" t="t" r="r" b="b"/>
            <a:pathLst>
              <a:path w="1333281" h="698500">
                <a:moveTo>
                  <a:pt x="1321991" y="380641"/>
                </a:moveTo>
                <a:lnTo>
                  <a:pt x="1155319" y="667109"/>
                </a:lnTo>
                <a:cubicBezTo>
                  <a:pt x="1144012" y="686544"/>
                  <a:pt x="1123223" y="698500"/>
                  <a:pt x="1100737" y="698500"/>
                </a:cubicBezTo>
                <a:lnTo>
                  <a:pt x="232544" y="698500"/>
                </a:lnTo>
                <a:cubicBezTo>
                  <a:pt x="210059" y="698500"/>
                  <a:pt x="189270" y="686544"/>
                  <a:pt x="177962" y="667109"/>
                </a:cubicBezTo>
                <a:lnTo>
                  <a:pt x="11290" y="380641"/>
                </a:lnTo>
                <a:cubicBezTo>
                  <a:pt x="0" y="361236"/>
                  <a:pt x="0" y="337264"/>
                  <a:pt x="11290" y="317859"/>
                </a:cubicBezTo>
                <a:lnTo>
                  <a:pt x="177962" y="31391"/>
                </a:lnTo>
                <a:cubicBezTo>
                  <a:pt x="189270" y="11956"/>
                  <a:pt x="210059" y="0"/>
                  <a:pt x="232544" y="0"/>
                </a:cubicBezTo>
                <a:lnTo>
                  <a:pt x="1100737" y="0"/>
                </a:lnTo>
                <a:cubicBezTo>
                  <a:pt x="1123223" y="0"/>
                  <a:pt x="1144012" y="11956"/>
                  <a:pt x="1155319" y="31391"/>
                </a:cubicBezTo>
                <a:lnTo>
                  <a:pt x="1321991" y="317859"/>
                </a:lnTo>
                <a:cubicBezTo>
                  <a:pt x="1333281" y="337264"/>
                  <a:pt x="1333281" y="361236"/>
                  <a:pt x="1321991" y="380641"/>
                </a:cubicBezTo>
                <a:close/>
              </a:path>
            </a:pathLst>
          </a:custGeom>
          <a:solidFill>
            <a:srgbClr val="0A39E4"/>
          </a:solidFill>
        </p:spPr>
        <p:txBody>
          <a:bodyPr/>
          <a:lstStyle/>
          <a:p>
            <a:endParaRPr lang="es-ES_tradnl" noProof="0"/>
          </a:p>
        </p:txBody>
      </p:sp>
      <p:sp>
        <p:nvSpPr>
          <p:cNvPr id="86" name="TextBox 4">
            <a:extLst>
              <a:ext uri="{FF2B5EF4-FFF2-40B4-BE49-F238E27FC236}">
                <a16:creationId xmlns:a16="http://schemas.microsoft.com/office/drawing/2014/main" id="{2B5FC927-CDEC-6937-8DBC-E74FAD13DC6E}"/>
              </a:ext>
            </a:extLst>
          </p:cNvPr>
          <p:cNvSpPr txBox="1"/>
          <p:nvPr/>
        </p:nvSpPr>
        <p:spPr>
          <a:xfrm>
            <a:off x="152400" y="-8940"/>
            <a:ext cx="3124200" cy="1417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7"/>
              </a:lnSpc>
            </a:pPr>
            <a:r>
              <a:rPr lang="es-ES_tradnl" sz="3600" b="1" noProof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Enero y Febrero 2026</a:t>
            </a:r>
          </a:p>
        </p:txBody>
      </p:sp>
      <p:pic>
        <p:nvPicPr>
          <p:cNvPr id="1026" name="Picture 2" descr="Cartoon sun png Images - Free Download on Freepik">
            <a:extLst>
              <a:ext uri="{FF2B5EF4-FFF2-40B4-BE49-F238E27FC236}">
                <a16:creationId xmlns:a16="http://schemas.microsoft.com/office/drawing/2014/main" id="{2A61ADC6-197C-1D38-013A-8546C9C6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0" y="195411"/>
            <a:ext cx="2323182" cy="232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322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2210</Words>
  <Application>Microsoft Office PowerPoint</Application>
  <PresentationFormat>Custom</PresentationFormat>
  <Paragraphs>776</Paragraphs>
  <Slides>29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Building Stronger Teams For Business Success Presentation</dc:title>
  <cp:lastModifiedBy>PCTRRIVA (VALLE RUIZ,  RICARDO)</cp:lastModifiedBy>
  <cp:revision>144</cp:revision>
  <dcterms:created xsi:type="dcterms:W3CDTF">2006-08-16T00:00:00Z</dcterms:created>
  <dcterms:modified xsi:type="dcterms:W3CDTF">2025-11-25T19:45:04Z</dcterms:modified>
  <dc:identifier>DAG0XuonzBc</dc:identifier>
</cp:coreProperties>
</file>